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58" r:id="rId3"/>
    <p:sldId id="293" r:id="rId4"/>
    <p:sldId id="263" r:id="rId5"/>
    <p:sldId id="331" r:id="rId6"/>
    <p:sldId id="282" r:id="rId7"/>
    <p:sldId id="266" r:id="rId8"/>
    <p:sldId id="318" r:id="rId9"/>
    <p:sldId id="333" r:id="rId10"/>
    <p:sldId id="290" r:id="rId11"/>
    <p:sldId id="279" r:id="rId12"/>
    <p:sldId id="280" r:id="rId13"/>
    <p:sldId id="322" r:id="rId14"/>
    <p:sldId id="305" r:id="rId15"/>
    <p:sldId id="267" r:id="rId16"/>
    <p:sldId id="330" r:id="rId17"/>
    <p:sldId id="268" r:id="rId18"/>
    <p:sldId id="271" r:id="rId19"/>
    <p:sldId id="274" r:id="rId20"/>
    <p:sldId id="327" r:id="rId21"/>
    <p:sldId id="334" r:id="rId22"/>
    <p:sldId id="332" r:id="rId23"/>
  </p:sldIdLst>
  <p:sldSz cx="9144000" cy="6858000" type="screen4x3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OU6tLlL2+4irEmuoDrwdsw==" hashData="qlgyFIvY5YQ/2833s/XB9Yd9t/8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54EE-460B-4AAD-ACD4-C65B671911A3}" type="datetimeFigureOut">
              <a:rPr lang="tr-TR" smtClean="0"/>
              <a:pPr/>
              <a:t>15.07.2018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C19E-7865-44DC-8410-F98DD40C394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54EE-460B-4AAD-ACD4-C65B671911A3}" type="datetimeFigureOut">
              <a:rPr lang="tr-TR" smtClean="0"/>
              <a:pPr/>
              <a:t>15.07.2018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C19E-7865-44DC-8410-F98DD40C394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54EE-460B-4AAD-ACD4-C65B671911A3}" type="datetimeFigureOut">
              <a:rPr lang="tr-TR" smtClean="0"/>
              <a:pPr/>
              <a:t>15.07.2018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C19E-7865-44DC-8410-F98DD40C394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54EE-460B-4AAD-ACD4-C65B671911A3}" type="datetimeFigureOut">
              <a:rPr lang="tr-TR" smtClean="0"/>
              <a:pPr/>
              <a:t>15.07.2018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C19E-7865-44DC-8410-F98DD40C394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54EE-460B-4AAD-ACD4-C65B671911A3}" type="datetimeFigureOut">
              <a:rPr lang="tr-TR" smtClean="0"/>
              <a:pPr/>
              <a:t>15.07.2018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C19E-7865-44DC-8410-F98DD40C394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54EE-460B-4AAD-ACD4-C65B671911A3}" type="datetimeFigureOut">
              <a:rPr lang="tr-TR" smtClean="0"/>
              <a:pPr/>
              <a:t>15.07.2018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C19E-7865-44DC-8410-F98DD40C394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54EE-460B-4AAD-ACD4-C65B671911A3}" type="datetimeFigureOut">
              <a:rPr lang="tr-TR" smtClean="0"/>
              <a:pPr/>
              <a:t>15.07.2018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C19E-7865-44DC-8410-F98DD40C394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54EE-460B-4AAD-ACD4-C65B671911A3}" type="datetimeFigureOut">
              <a:rPr lang="tr-TR" smtClean="0"/>
              <a:pPr/>
              <a:t>15.07.2018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C19E-7865-44DC-8410-F98DD40C394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54EE-460B-4AAD-ACD4-C65B671911A3}" type="datetimeFigureOut">
              <a:rPr lang="tr-TR" smtClean="0"/>
              <a:pPr/>
              <a:t>15.07.2018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C19E-7865-44DC-8410-F98DD40C394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54EE-460B-4AAD-ACD4-C65B671911A3}" type="datetimeFigureOut">
              <a:rPr lang="tr-TR" smtClean="0"/>
              <a:pPr/>
              <a:t>15.07.2018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C19E-7865-44DC-8410-F98DD40C394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54EE-460B-4AAD-ACD4-C65B671911A3}" type="datetimeFigureOut">
              <a:rPr lang="tr-TR" smtClean="0"/>
              <a:pPr/>
              <a:t>15.07.2018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DC19E-7865-44DC-8410-F98DD40C394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654EE-460B-4AAD-ACD4-C65B671911A3}" type="datetimeFigureOut">
              <a:rPr lang="tr-TR" smtClean="0"/>
              <a:pPr/>
              <a:t>15.07.2018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DC19E-7865-44DC-8410-F98DD40C394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4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ustaskin06@gmail.com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2103 ada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-612576" y="0"/>
            <a:ext cx="1032734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DSC_2107 ada.jpg"/>
          <p:cNvPicPr>
            <a:picLocks noGrp="1" noChangeAspect="1"/>
          </p:cNvPicPr>
          <p:nvPr isPhoto="1"/>
        </p:nvPicPr>
        <p:blipFill>
          <a:blip r:embed="rId4" cstate="email">
            <a:lum/>
          </a:blip>
          <a:srcRect/>
          <a:stretch>
            <a:fillRect/>
          </a:stretch>
        </p:blipFill>
        <p:spPr>
          <a:xfrm>
            <a:off x="0" y="404664"/>
            <a:ext cx="9144000" cy="586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Resim" descr="DSC_2107 ada.jpg"/>
          <p:cNvPicPr>
            <a:picLocks noGrp="1" noChangeAspect="1"/>
          </p:cNvPicPr>
          <p:nvPr isPhoto="1"/>
        </p:nvPicPr>
        <p:blipFill>
          <a:blip r:embed="rId5" cstate="email">
            <a:lum/>
          </a:blip>
          <a:srcRect/>
          <a:stretch>
            <a:fillRect/>
          </a:stretch>
        </p:blipFill>
        <p:spPr>
          <a:xfrm>
            <a:off x="0" y="404664"/>
            <a:ext cx="9144000" cy="58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Resim" descr="der7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604448" y="6525344"/>
            <a:ext cx="252536" cy="25253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  <p:sndAc>
      <p:stSnd loop="1">
        <p:snd r:embed="rId2" name="Farid Farjad - Sarı Gel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1508 ada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rcRect/>
          <a:stretch>
            <a:fillRect/>
          </a:stretch>
        </p:blipFill>
        <p:spPr>
          <a:xfrm>
            <a:off x="2123728" y="260648"/>
            <a:ext cx="4793148" cy="6336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604448" y="6525344"/>
            <a:ext cx="252536" cy="252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1495 ada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79512" y="260648"/>
            <a:ext cx="4208334" cy="6336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DSC_1534 ada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4788024" y="260648"/>
            <a:ext cx="4208335" cy="6336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Resim" descr="DSC_1497 ada.jpg"/>
          <p:cNvPicPr>
            <a:picLocks noGrp="1" noChangeAspect="1"/>
          </p:cNvPicPr>
          <p:nvPr isPhoto="1"/>
        </p:nvPicPr>
        <p:blipFill>
          <a:blip r:embed="rId4" cstate="email">
            <a:lum/>
          </a:blip>
          <a:stretch>
            <a:fillRect/>
          </a:stretch>
        </p:blipFill>
        <p:spPr>
          <a:xfrm>
            <a:off x="2339752" y="0"/>
            <a:ext cx="45545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Resim" descr="der7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604448" y="6525344"/>
            <a:ext cx="252536" cy="252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01874E-6 L 0.00295 -0.0735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3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1496 ada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604448" y="6525344"/>
            <a:ext cx="252536" cy="252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2128 ada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292350" y="0"/>
            <a:ext cx="45577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604448" y="6525344"/>
            <a:ext cx="252536" cy="25253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2108 ada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DSC_2123 ada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404664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Resim" descr="DSC_2109 ada.jpg"/>
          <p:cNvPicPr>
            <a:picLocks noGrp="1" noChangeAspect="1"/>
          </p:cNvPicPr>
          <p:nvPr isPhoto="1"/>
        </p:nvPicPr>
        <p:blipFill>
          <a:blip r:embed="rId4" cstate="email">
            <a:lum/>
          </a:blip>
          <a:stretch>
            <a:fillRect/>
          </a:stretch>
        </p:blipFill>
        <p:spPr>
          <a:xfrm>
            <a:off x="2267744" y="0"/>
            <a:ext cx="4536504" cy="683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Resim" descr="der7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604448" y="6525344"/>
            <a:ext cx="252536" cy="252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1481 ada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604448" y="6525344"/>
            <a:ext cx="252536" cy="252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2114 ada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293938" y="0"/>
            <a:ext cx="45545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DSC_2110 ada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Resim" descr="DSC_2113 ada.jpg"/>
          <p:cNvPicPr>
            <a:picLocks noGrp="1" noChangeAspect="1"/>
          </p:cNvPicPr>
          <p:nvPr isPhoto="1"/>
        </p:nvPicPr>
        <p:blipFill>
          <a:blip r:embed="rId4" cstate="email">
            <a:lum/>
          </a:blip>
          <a:stretch>
            <a:fillRect/>
          </a:stretch>
        </p:blipFill>
        <p:spPr>
          <a:xfrm>
            <a:off x="0" y="404664"/>
            <a:ext cx="9144000" cy="607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Resim" descr="der7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604448" y="6525344"/>
            <a:ext cx="252536" cy="252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1482 ada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3188108" cy="4797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DSC_1483 ada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2771800" y="764704"/>
            <a:ext cx="3299716" cy="496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Resim" descr="DSC_1484 ada.jpg"/>
          <p:cNvPicPr>
            <a:picLocks noGrp="1" noChangeAspect="1"/>
          </p:cNvPicPr>
          <p:nvPr isPhoto="1"/>
        </p:nvPicPr>
        <p:blipFill>
          <a:blip r:embed="rId4" cstate="email">
            <a:lum/>
          </a:blip>
          <a:stretch>
            <a:fillRect/>
          </a:stretch>
        </p:blipFill>
        <p:spPr>
          <a:xfrm>
            <a:off x="5575538" y="1484784"/>
            <a:ext cx="3568462" cy="5373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Resim" descr="der7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604448" y="6525344"/>
            <a:ext cx="252536" cy="252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1485 ada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DSC_1489 ada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404664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Resim" descr="DSC_1486 ada.jpg"/>
          <p:cNvPicPr>
            <a:picLocks noGrp="1" noChangeAspect="1"/>
          </p:cNvPicPr>
          <p:nvPr isPhoto="1"/>
        </p:nvPicPr>
        <p:blipFill>
          <a:blip r:embed="rId4" cstate="email">
            <a:lum/>
          </a:blip>
          <a:stretch>
            <a:fillRect/>
          </a:stretch>
        </p:blipFill>
        <p:spPr>
          <a:xfrm>
            <a:off x="0" y="404664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Resim" descr="DSC_2119 ada.jpg"/>
          <p:cNvPicPr>
            <a:picLocks noGrp="1" noChangeAspect="1"/>
          </p:cNvPicPr>
          <p:nvPr isPhoto="1"/>
        </p:nvPicPr>
        <p:blipFill>
          <a:blip r:embed="rId5" cstate="email">
            <a:lum/>
          </a:blip>
          <a:stretch>
            <a:fillRect/>
          </a:stretch>
        </p:blipFill>
        <p:spPr>
          <a:xfrm>
            <a:off x="0" y="404664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Resim" descr="DSC_2112 ada.jpg"/>
          <p:cNvPicPr>
            <a:picLocks noGrp="1" noChangeAspect="1"/>
          </p:cNvPicPr>
          <p:nvPr isPhoto="1"/>
        </p:nvPicPr>
        <p:blipFill>
          <a:blip r:embed="rId6" cstate="email">
            <a:lum/>
          </a:blip>
          <a:stretch>
            <a:fillRect/>
          </a:stretch>
        </p:blipFill>
        <p:spPr>
          <a:xfrm>
            <a:off x="0" y="404664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Resim" descr="der7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604448" y="6525344"/>
            <a:ext cx="252536" cy="252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1488 ada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51520" y="1412776"/>
            <a:ext cx="2736304" cy="4120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DSC_1490 ada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6228184" y="1412776"/>
            <a:ext cx="2694016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Resim" descr="DSC_1487 ada.jpg"/>
          <p:cNvPicPr>
            <a:picLocks noGrp="1" noChangeAspect="1"/>
          </p:cNvPicPr>
          <p:nvPr isPhoto="1"/>
        </p:nvPicPr>
        <p:blipFill>
          <a:blip r:embed="rId4" cstate="email">
            <a:lum/>
          </a:blip>
          <a:stretch>
            <a:fillRect/>
          </a:stretch>
        </p:blipFill>
        <p:spPr>
          <a:xfrm>
            <a:off x="3203848" y="1412776"/>
            <a:ext cx="2725852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Resim" descr="DSC_1491 ada.jpg"/>
          <p:cNvPicPr>
            <a:picLocks noGrp="1" noChangeAspect="1"/>
          </p:cNvPicPr>
          <p:nvPr isPhoto="1"/>
        </p:nvPicPr>
        <p:blipFill>
          <a:blip r:embed="rId5" cstate="email">
            <a:lum/>
          </a:blip>
          <a:stretch>
            <a:fillRect/>
          </a:stretch>
        </p:blipFill>
        <p:spPr>
          <a:xfrm>
            <a:off x="251520" y="1412776"/>
            <a:ext cx="2736304" cy="4120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Resim" descr="DSC_2118 ada.jpg"/>
          <p:cNvPicPr>
            <a:picLocks noGrp="1" noChangeAspect="1"/>
          </p:cNvPicPr>
          <p:nvPr isPhoto="1"/>
        </p:nvPicPr>
        <p:blipFill>
          <a:blip r:embed="rId6" cstate="email">
            <a:lum/>
          </a:blip>
          <a:stretch>
            <a:fillRect/>
          </a:stretch>
        </p:blipFill>
        <p:spPr>
          <a:xfrm>
            <a:off x="6228184" y="1412776"/>
            <a:ext cx="2791450" cy="420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Resim" descr="DSC_2117 ada.jpg"/>
          <p:cNvPicPr>
            <a:picLocks noGrp="1" noChangeAspect="1"/>
          </p:cNvPicPr>
          <p:nvPr isPhoto="1"/>
        </p:nvPicPr>
        <p:blipFill>
          <a:blip r:embed="rId7" cstate="email">
            <a:lum/>
          </a:blip>
          <a:stretch>
            <a:fillRect/>
          </a:stretch>
        </p:blipFill>
        <p:spPr>
          <a:xfrm>
            <a:off x="3203847" y="1340767"/>
            <a:ext cx="2821497" cy="4248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Resim" descr="DSC_1492 ada.jpg"/>
          <p:cNvPicPr>
            <a:picLocks noGrp="1" noChangeAspect="1"/>
          </p:cNvPicPr>
          <p:nvPr isPhoto="1"/>
        </p:nvPicPr>
        <p:blipFill>
          <a:blip r:embed="rId8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Resim" descr="der7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8604448" y="6525344"/>
            <a:ext cx="252536" cy="252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1464 ada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DSC_1472 ada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404664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Resim" descr="der7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604448" y="6525344"/>
            <a:ext cx="252536" cy="25253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2133 ada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611560" y="404664"/>
            <a:ext cx="3586648" cy="54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DSC_2132  ada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4932040" y="1124745"/>
            <a:ext cx="3538826" cy="532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Resim" descr="DSC_2127 ada.jpg"/>
          <p:cNvPicPr>
            <a:picLocks noGrp="1" noChangeAspect="1"/>
          </p:cNvPicPr>
          <p:nvPr isPhoto="1"/>
        </p:nvPicPr>
        <p:blipFill>
          <a:blip r:embed="rId4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Resim" descr="DSC_2130 ada.jpg"/>
          <p:cNvPicPr>
            <a:picLocks noGrp="1" noChangeAspect="1"/>
          </p:cNvPicPr>
          <p:nvPr isPhoto="1"/>
        </p:nvPicPr>
        <p:blipFill>
          <a:blip r:embed="rId5" cstate="email">
            <a:lum/>
          </a:blip>
          <a:stretch>
            <a:fillRect/>
          </a:stretch>
        </p:blipFill>
        <p:spPr>
          <a:xfrm>
            <a:off x="0" y="404664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Resim" descr="DSC_2129 ada.jpg"/>
          <p:cNvPicPr>
            <a:picLocks noGrp="1" noChangeAspect="1"/>
          </p:cNvPicPr>
          <p:nvPr isPhoto="1"/>
        </p:nvPicPr>
        <p:blipFill>
          <a:blip r:embed="rId6" cstate="email">
            <a:lum/>
          </a:blip>
          <a:stretch>
            <a:fillRect/>
          </a:stretch>
        </p:blipFill>
        <p:spPr>
          <a:xfrm>
            <a:off x="0" y="404664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Resim" descr="der7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604448" y="6525344"/>
            <a:ext cx="252536" cy="25253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Resim" descr="DSC_2120 ada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404664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Resim" descr="DSC_2190 ada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404664"/>
            <a:ext cx="9144000" cy="607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Resim" descr="DSC_2129 ada.jpg"/>
          <p:cNvPicPr>
            <a:picLocks noGrp="1" noChangeAspect="1"/>
          </p:cNvPicPr>
          <p:nvPr isPhoto="1"/>
        </p:nvPicPr>
        <p:blipFill>
          <a:blip r:embed="rId4" cstate="email">
            <a:lum/>
          </a:blip>
          <a:srcRect/>
          <a:stretch>
            <a:fillRect/>
          </a:stretch>
        </p:blipFill>
        <p:spPr>
          <a:xfrm>
            <a:off x="4572000" y="404664"/>
            <a:ext cx="4572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Resim" descr="DSC_2129 ada.jpg"/>
          <p:cNvPicPr>
            <a:picLocks noGrp="1" noChangeAspect="1"/>
          </p:cNvPicPr>
          <p:nvPr isPhoto="1"/>
        </p:nvPicPr>
        <p:blipFill>
          <a:blip r:embed="rId5" cstate="email">
            <a:lum/>
          </a:blip>
          <a:srcRect/>
          <a:stretch>
            <a:fillRect/>
          </a:stretch>
        </p:blipFill>
        <p:spPr>
          <a:xfrm>
            <a:off x="0" y="404664"/>
            <a:ext cx="4572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Resim" descr="der7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604448" y="6525344"/>
            <a:ext cx="252536" cy="252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2124 ada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51520" y="260648"/>
            <a:ext cx="4064867" cy="61206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Metin kutusu"/>
          <p:cNvSpPr txBox="1"/>
          <p:nvPr/>
        </p:nvSpPr>
        <p:spPr>
          <a:xfrm>
            <a:off x="4895528" y="6741368"/>
            <a:ext cx="42484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AKDAMAR KİLİSESİ  - VAN</a:t>
            </a:r>
          </a:p>
          <a:p>
            <a:pPr algn="ctr"/>
            <a:r>
              <a:rPr lang="tr-TR" dirty="0" err="1" smtClean="0">
                <a:solidFill>
                  <a:srgbClr val="FFC000"/>
                </a:solidFill>
              </a:rPr>
              <a:t>Church</a:t>
            </a:r>
            <a:r>
              <a:rPr lang="tr-TR" dirty="0" smtClean="0">
                <a:solidFill>
                  <a:srgbClr val="FFC000"/>
                </a:solidFill>
              </a:rPr>
              <a:t> of </a:t>
            </a:r>
            <a:r>
              <a:rPr lang="tr-TR" dirty="0" err="1" smtClean="0">
                <a:solidFill>
                  <a:srgbClr val="FFC000"/>
                </a:solidFill>
              </a:rPr>
              <a:t>the</a:t>
            </a:r>
            <a:r>
              <a:rPr lang="tr-TR" dirty="0" smtClean="0">
                <a:solidFill>
                  <a:srgbClr val="FFC000"/>
                </a:solidFill>
              </a:rPr>
              <a:t> </a:t>
            </a:r>
            <a:r>
              <a:rPr lang="tr-TR" dirty="0" err="1" smtClean="0">
                <a:solidFill>
                  <a:srgbClr val="FFC000"/>
                </a:solidFill>
              </a:rPr>
              <a:t>Holy</a:t>
            </a:r>
            <a:r>
              <a:rPr lang="tr-TR" dirty="0" smtClean="0">
                <a:solidFill>
                  <a:srgbClr val="FFC000"/>
                </a:solidFill>
              </a:rPr>
              <a:t> </a:t>
            </a:r>
            <a:r>
              <a:rPr lang="tr-TR" dirty="0" err="1" smtClean="0">
                <a:solidFill>
                  <a:srgbClr val="FFC000"/>
                </a:solidFill>
              </a:rPr>
              <a:t>Cross</a:t>
            </a:r>
            <a:endParaRPr lang="tr-TR" dirty="0" smtClean="0">
              <a:solidFill>
                <a:srgbClr val="FFC000"/>
              </a:solidFill>
            </a:endParaRPr>
          </a:p>
          <a:p>
            <a:pPr algn="ctr"/>
            <a:r>
              <a:rPr lang="tr-TR" dirty="0" smtClean="0">
                <a:solidFill>
                  <a:srgbClr val="FFC000"/>
                </a:solidFill>
              </a:rPr>
              <a:t>Van - </a:t>
            </a:r>
            <a:r>
              <a:rPr lang="tr-TR" dirty="0" err="1" smtClean="0">
                <a:solidFill>
                  <a:srgbClr val="FFC000"/>
                </a:solidFill>
              </a:rPr>
              <a:t>Turkey</a:t>
            </a:r>
            <a:endParaRPr lang="tr-TR" dirty="0" smtClean="0">
              <a:solidFill>
                <a:srgbClr val="FFC000"/>
              </a:solidFill>
            </a:endParaRPr>
          </a:p>
          <a:p>
            <a:pPr algn="ctr"/>
            <a:r>
              <a:rPr lang="tr-TR" dirty="0" smtClean="0">
                <a:solidFill>
                  <a:srgbClr val="FFC000"/>
                </a:solidFill>
              </a:rPr>
              <a:t>   2018</a:t>
            </a:r>
          </a:p>
          <a:p>
            <a:pPr algn="ctr"/>
            <a:r>
              <a:rPr lang="tr-TR" dirty="0" err="1" smtClean="0">
                <a:solidFill>
                  <a:srgbClr val="FFC000"/>
                </a:solidFill>
              </a:rPr>
              <a:t>Photographer</a:t>
            </a:r>
            <a:r>
              <a:rPr lang="tr-TR" dirty="0" smtClean="0">
                <a:solidFill>
                  <a:srgbClr val="FFC000"/>
                </a:solidFill>
              </a:rPr>
              <a:t> </a:t>
            </a:r>
            <a:r>
              <a:rPr lang="tr-TR" dirty="0" err="1" smtClean="0">
                <a:solidFill>
                  <a:srgbClr val="FFC000"/>
                </a:solidFill>
              </a:rPr>
              <a:t>and</a:t>
            </a:r>
            <a:r>
              <a:rPr lang="tr-TR" dirty="0" smtClean="0">
                <a:solidFill>
                  <a:srgbClr val="FFC000"/>
                </a:solidFill>
              </a:rPr>
              <a:t> </a:t>
            </a:r>
            <a:r>
              <a:rPr lang="tr-TR" dirty="0" err="1" smtClean="0">
                <a:solidFill>
                  <a:srgbClr val="FFC000"/>
                </a:solidFill>
              </a:rPr>
              <a:t>editing</a:t>
            </a:r>
            <a:endParaRPr lang="tr-TR" dirty="0" smtClean="0">
              <a:solidFill>
                <a:srgbClr val="FFC000"/>
              </a:solidFill>
            </a:endParaRPr>
          </a:p>
          <a:p>
            <a:pPr algn="ctr"/>
            <a:r>
              <a:rPr lang="tr-TR" dirty="0" smtClean="0">
                <a:solidFill>
                  <a:srgbClr val="FFC000"/>
                </a:solidFill>
              </a:rPr>
              <a:t>Mustafa Taşkın</a:t>
            </a:r>
          </a:p>
          <a:p>
            <a:pPr algn="ctr"/>
            <a:endParaRPr lang="tr-TR" dirty="0" smtClean="0">
              <a:solidFill>
                <a:srgbClr val="FFC000"/>
              </a:solidFill>
            </a:endParaRPr>
          </a:p>
          <a:p>
            <a:pPr algn="ctr"/>
            <a:r>
              <a:rPr lang="tr-TR" dirty="0" err="1" smtClean="0">
                <a:solidFill>
                  <a:srgbClr val="FFC000"/>
                </a:solidFill>
              </a:rPr>
              <a:t>Music</a:t>
            </a:r>
            <a:endParaRPr lang="tr-TR" dirty="0" smtClean="0">
              <a:solidFill>
                <a:srgbClr val="FFC000"/>
              </a:solidFill>
            </a:endParaRPr>
          </a:p>
          <a:p>
            <a:pPr algn="ctr"/>
            <a:r>
              <a:rPr lang="tr-TR" dirty="0" smtClean="0">
                <a:solidFill>
                  <a:srgbClr val="FFC000"/>
                </a:solidFill>
              </a:rPr>
              <a:t>Sarı Gelin – </a:t>
            </a:r>
            <a:r>
              <a:rPr lang="tr-TR" dirty="0" err="1" smtClean="0">
                <a:solidFill>
                  <a:srgbClr val="FFC000"/>
                </a:solidFill>
              </a:rPr>
              <a:t>Farid</a:t>
            </a:r>
            <a:r>
              <a:rPr lang="tr-TR" dirty="0" smtClean="0">
                <a:solidFill>
                  <a:srgbClr val="FFC000"/>
                </a:solidFill>
              </a:rPr>
              <a:t> </a:t>
            </a:r>
            <a:r>
              <a:rPr lang="tr-TR" dirty="0" err="1" smtClean="0">
                <a:solidFill>
                  <a:srgbClr val="FFC000"/>
                </a:solidFill>
              </a:rPr>
              <a:t>Farjad</a:t>
            </a:r>
            <a:endParaRPr lang="tr-TR" dirty="0" smtClean="0">
              <a:solidFill>
                <a:srgbClr val="FFC000"/>
              </a:solidFill>
            </a:endParaRPr>
          </a:p>
          <a:p>
            <a:pPr algn="ctr"/>
            <a:endParaRPr lang="tr-TR" dirty="0" smtClean="0">
              <a:solidFill>
                <a:srgbClr val="FFC000"/>
              </a:solidFill>
            </a:endParaRPr>
          </a:p>
          <a:p>
            <a:pPr algn="ctr"/>
            <a:r>
              <a:rPr lang="tr-TR" dirty="0" smtClean="0">
                <a:solidFill>
                  <a:srgbClr val="FFC000"/>
                </a:solidFill>
                <a:hlinkClick r:id="rId3"/>
              </a:rPr>
              <a:t>mustaskin06@</a:t>
            </a:r>
            <a:r>
              <a:rPr lang="tr-TR" dirty="0" err="1" smtClean="0">
                <a:solidFill>
                  <a:srgbClr val="FFC000"/>
                </a:solidFill>
                <a:hlinkClick r:id="rId3"/>
              </a:rPr>
              <a:t>gmail</a:t>
            </a:r>
            <a:r>
              <a:rPr lang="tr-TR" dirty="0" smtClean="0">
                <a:solidFill>
                  <a:srgbClr val="FFC000"/>
                </a:solidFill>
                <a:hlinkClick r:id="rId3"/>
              </a:rPr>
              <a:t>.com</a:t>
            </a:r>
            <a:endParaRPr lang="tr-TR" dirty="0" smtClean="0">
              <a:solidFill>
                <a:srgbClr val="FFC000"/>
              </a:solidFill>
            </a:endParaRPr>
          </a:p>
          <a:p>
            <a:pPr algn="ctr"/>
            <a:endParaRPr lang="tr-TR" dirty="0" smtClean="0">
              <a:solidFill>
                <a:srgbClr val="FFC000"/>
              </a:solidFill>
            </a:endParaRPr>
          </a:p>
          <a:p>
            <a:pPr algn="ctr"/>
            <a:r>
              <a:rPr lang="tr-TR" dirty="0" err="1" smtClean="0">
                <a:solidFill>
                  <a:srgbClr val="FFC000"/>
                </a:solidFill>
              </a:rPr>
              <a:t>mustafataskin</a:t>
            </a:r>
            <a:r>
              <a:rPr lang="tr-TR" dirty="0" smtClean="0">
                <a:solidFill>
                  <a:srgbClr val="FFC000"/>
                </a:solidFill>
              </a:rPr>
              <a:t>.</a:t>
            </a:r>
            <a:r>
              <a:rPr lang="tr-TR" dirty="0" err="1" smtClean="0">
                <a:solidFill>
                  <a:srgbClr val="FFC000"/>
                </a:solidFill>
              </a:rPr>
              <a:t>weebly</a:t>
            </a:r>
            <a:r>
              <a:rPr lang="tr-TR" dirty="0" smtClean="0">
                <a:solidFill>
                  <a:srgbClr val="FFC000"/>
                </a:solidFill>
              </a:rPr>
              <a:t>.com</a:t>
            </a:r>
          </a:p>
          <a:p>
            <a:pPr algn="ctr"/>
            <a:endParaRPr lang="tr-TR" dirty="0" smtClean="0">
              <a:solidFill>
                <a:srgbClr val="FFC000"/>
              </a:solidFill>
            </a:endParaRPr>
          </a:p>
          <a:p>
            <a:pPr algn="ctr"/>
            <a:r>
              <a:rPr lang="tr-TR" dirty="0" smtClean="0">
                <a:solidFill>
                  <a:srgbClr val="FFC000"/>
                </a:solidFill>
              </a:rPr>
              <a:t>https: // 500px.com/</a:t>
            </a:r>
            <a:r>
              <a:rPr lang="tr-TR" dirty="0" err="1" smtClean="0">
                <a:solidFill>
                  <a:srgbClr val="FFC000"/>
                </a:solidFill>
              </a:rPr>
              <a:t>mustafa</a:t>
            </a:r>
            <a:r>
              <a:rPr lang="tr-TR" dirty="0" smtClean="0">
                <a:solidFill>
                  <a:srgbClr val="FFC000"/>
                </a:solidFill>
              </a:rPr>
              <a:t> </a:t>
            </a:r>
            <a:r>
              <a:rPr lang="tr-TR" dirty="0" err="1" smtClean="0">
                <a:solidFill>
                  <a:srgbClr val="FFC000"/>
                </a:solidFill>
              </a:rPr>
              <a:t>taskin</a:t>
            </a:r>
            <a:endParaRPr lang="tr-TR" dirty="0" smtClean="0">
              <a:solidFill>
                <a:srgbClr val="FFC000"/>
              </a:solidFill>
            </a:endParaRPr>
          </a:p>
          <a:p>
            <a:pPr algn="ctr"/>
            <a:endParaRPr lang="tr-TR" dirty="0" smtClean="0">
              <a:solidFill>
                <a:srgbClr val="FFC000"/>
              </a:solidFill>
            </a:endParaRPr>
          </a:p>
          <a:p>
            <a:pPr algn="ctr"/>
            <a:endParaRPr lang="tr-TR" dirty="0" smtClean="0">
              <a:solidFill>
                <a:srgbClr val="FFC000"/>
              </a:solidFill>
            </a:endParaRPr>
          </a:p>
          <a:p>
            <a:pPr algn="ctr"/>
            <a:endParaRPr lang="tr-TR" dirty="0" smtClean="0">
              <a:solidFill>
                <a:srgbClr val="FFC000"/>
              </a:solidFill>
            </a:endParaRP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 </a:t>
            </a:r>
          </a:p>
        </p:txBody>
      </p:sp>
      <p:pic>
        <p:nvPicPr>
          <p:cNvPr id="4" name="3 Resim" descr="EXIT 3.gif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8424" y="6165304"/>
            <a:ext cx="504056" cy="22021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1515 ada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07504" y="188640"/>
            <a:ext cx="4303978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DSC_1479 ada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4716016" y="188640"/>
            <a:ext cx="4303978" cy="648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Resim" descr="der7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604448" y="6525344"/>
            <a:ext cx="252536" cy="252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1477 ada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rcRect/>
          <a:stretch>
            <a:fillRect/>
          </a:stretch>
        </p:blipFill>
        <p:spPr>
          <a:xfrm>
            <a:off x="2267744" y="188640"/>
            <a:ext cx="4752528" cy="6492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DSC_1516 ada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0" y="188640"/>
            <a:ext cx="9144000" cy="655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Resim" descr="DSC_1517 ada.jpg"/>
          <p:cNvPicPr>
            <a:picLocks noGrp="1" noChangeAspect="1"/>
          </p:cNvPicPr>
          <p:nvPr isPhoto="1"/>
        </p:nvPicPr>
        <p:blipFill>
          <a:blip r:embed="rId4" cstate="email">
            <a:lum/>
          </a:blip>
          <a:stretch>
            <a:fillRect/>
          </a:stretch>
        </p:blipFill>
        <p:spPr>
          <a:xfrm>
            <a:off x="0" y="188640"/>
            <a:ext cx="9144000" cy="655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Resim" descr="der7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604448" y="6525344"/>
            <a:ext cx="252536" cy="252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DSC_1517 ada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188640"/>
            <a:ext cx="9144000" cy="655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Resim" descr="DSC_1478 ada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2339752" y="0"/>
            <a:ext cx="45545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Resim" descr="der7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604448" y="6525344"/>
            <a:ext cx="252536" cy="252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1499 ada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32656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604448" y="6525344"/>
            <a:ext cx="252536" cy="25253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DSC_1480 ada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rcRect/>
          <a:stretch>
            <a:fillRect/>
          </a:stretch>
        </p:blipFill>
        <p:spPr>
          <a:xfrm>
            <a:off x="2411760" y="260648"/>
            <a:ext cx="4604819" cy="619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Resim" descr="der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604448" y="6525344"/>
            <a:ext cx="252536" cy="25253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DSC_2125 ada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51520" y="332656"/>
            <a:ext cx="4112690" cy="619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Resim" descr="DSC_1501 ada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tretch>
            <a:fillRect/>
          </a:stretch>
        </p:blipFill>
        <p:spPr>
          <a:xfrm>
            <a:off x="4788024" y="332656"/>
            <a:ext cx="4119790" cy="62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Resim" descr="DSC_1504 ada.jpg"/>
          <p:cNvPicPr>
            <a:picLocks noGrp="1" noChangeAspect="1"/>
          </p:cNvPicPr>
          <p:nvPr isPhoto="1"/>
        </p:nvPicPr>
        <p:blipFill>
          <a:blip r:embed="rId4" cstate="email">
            <a:lum/>
          </a:blip>
          <a:stretch>
            <a:fillRect/>
          </a:stretch>
        </p:blipFill>
        <p:spPr>
          <a:xfrm>
            <a:off x="0" y="332656"/>
            <a:ext cx="9144000" cy="619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Resim" descr="der7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604448" y="6525344"/>
            <a:ext cx="252536" cy="252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Resim" descr="DSC_1500 ada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404664"/>
            <a:ext cx="9144000" cy="6059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Resim" descr="DSC_1504 ada.jpg"/>
          <p:cNvPicPr>
            <a:picLocks noGrp="1" noChangeAspect="1"/>
          </p:cNvPicPr>
          <p:nvPr isPhoto="1"/>
        </p:nvPicPr>
        <p:blipFill>
          <a:blip r:embed="rId3" cstate="email">
            <a:lum/>
          </a:blip>
          <a:srcRect/>
          <a:stretch>
            <a:fillRect/>
          </a:stretch>
        </p:blipFill>
        <p:spPr>
          <a:xfrm>
            <a:off x="0" y="332656"/>
            <a:ext cx="4572000" cy="619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Resim" descr="DSC_1504 ada.jpg"/>
          <p:cNvPicPr>
            <a:picLocks noGrp="1" noChangeAspect="1"/>
          </p:cNvPicPr>
          <p:nvPr isPhoto="1"/>
        </p:nvPicPr>
        <p:blipFill>
          <a:blip r:embed="rId4" cstate="email">
            <a:lum/>
          </a:blip>
          <a:srcRect/>
          <a:stretch>
            <a:fillRect/>
          </a:stretch>
        </p:blipFill>
        <p:spPr>
          <a:xfrm>
            <a:off x="4572000" y="332656"/>
            <a:ext cx="4572000" cy="619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Resim" descr="DSC_1505 ada.jpg"/>
          <p:cNvPicPr>
            <a:picLocks noGrp="1" noChangeAspect="1"/>
          </p:cNvPicPr>
          <p:nvPr isPhoto="1"/>
        </p:nvPicPr>
        <p:blipFill>
          <a:blip r:embed="rId5" cstate="email">
            <a:lum/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Resim" descr="der7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604448" y="6525344"/>
            <a:ext cx="252536" cy="252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kdamar kilisesi MT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akdamar kilisesi MT</Template>
  <TotalTime>4</TotalTime>
  <Words>33</Words>
  <Application>Microsoft Office PowerPoint</Application>
  <PresentationFormat>Ekran Gösterisi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akdamar kilisesi MT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</vt:vector>
  </TitlesOfParts>
  <Company>Silentall Unattended Installer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mustafa taşkın</dc:creator>
  <cp:lastModifiedBy>mustafa taşkın</cp:lastModifiedBy>
  <cp:revision>1</cp:revision>
  <dcterms:created xsi:type="dcterms:W3CDTF">2018-07-15T12:55:45Z</dcterms:created>
  <dcterms:modified xsi:type="dcterms:W3CDTF">2018-07-15T13:00:43Z</dcterms:modified>
</cp:coreProperties>
</file>