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2" r:id="rId4"/>
    <p:sldId id="270" r:id="rId5"/>
    <p:sldId id="269" r:id="rId6"/>
    <p:sldId id="266" r:id="rId7"/>
    <p:sldId id="265" r:id="rId8"/>
    <p:sldId id="282" r:id="rId9"/>
    <p:sldId id="284" r:id="rId10"/>
    <p:sldId id="281" r:id="rId11"/>
    <p:sldId id="277" r:id="rId12"/>
    <p:sldId id="258" r:id="rId13"/>
    <p:sldId id="283" r:id="rId14"/>
    <p:sldId id="285" r:id="rId15"/>
    <p:sldId id="286" r:id="rId16"/>
    <p:sldId id="288" r:id="rId17"/>
    <p:sldId id="267" r:id="rId18"/>
    <p:sldId id="291" r:id="rId19"/>
    <p:sldId id="278" r:id="rId20"/>
    <p:sldId id="280" r:id="rId21"/>
    <p:sldId id="275" r:id="rId22"/>
    <p:sldId id="274" r:id="rId23"/>
    <p:sldId id="276" r:id="rId24"/>
    <p:sldId id="294" r:id="rId25"/>
    <p:sldId id="261" r:id="rId26"/>
    <p:sldId id="262" r:id="rId27"/>
    <p:sldId id="260" r:id="rId28"/>
    <p:sldId id="264" r:id="rId29"/>
    <p:sldId id="257" r:id="rId30"/>
    <p:sldId id="292" r:id="rId31"/>
    <p:sldId id="293" r:id="rId32"/>
    <p:sldId id="287" r:id="rId33"/>
    <p:sldId id="296" r:id="rId34"/>
    <p:sldId id="295" r:id="rId3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Lxr1VMUDMCcF1jguB+UlYQ" hashData="If3dJLdowf4xGal4Qpmi4BezJg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8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24AA-55A1-415A-AF61-2E65158F6A0F}" type="datetimeFigureOut">
              <a:rPr lang="tr-TR" smtClean="0"/>
              <a:pPr/>
              <a:t>06.11.2014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B2BD-7813-4C02-A20F-46FCFB36D8C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mustafataskin.weebly.com/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33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28604"/>
            <a:ext cx="9144000" cy="6072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357158" y="378619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AVANOS’ TA  SONBAHAR</a:t>
            </a:r>
            <a:endParaRPr lang="tr-TR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071670" y="542926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Fotoğraflar ve hazırlayan</a:t>
            </a:r>
          </a:p>
          <a:p>
            <a:pPr algn="ctr"/>
            <a:r>
              <a:rPr lang="tr-TR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MUSTAFA TAŞKIN</a:t>
            </a:r>
            <a:endParaRPr lang="tr-TR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>
    <p:zoom/>
    <p:sndAc>
      <p:stSnd loop="1">
        <p:snd r:embed="rId2" name="10 - Nihavent Orient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4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2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9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4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5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6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7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65avanos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85720" y="357166"/>
            <a:ext cx="3890345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836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5000628" y="357166"/>
            <a:ext cx="3890361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8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3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9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3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0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0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9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1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1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1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17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63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8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9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9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6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395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7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57166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isimlik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357826"/>
            <a:ext cx="2340713" cy="1090147"/>
          </a:xfrm>
          <a:prstGeom prst="rect">
            <a:avLst/>
          </a:prstGeom>
        </p:spPr>
      </p:pic>
      <p:pic>
        <p:nvPicPr>
          <p:cNvPr id="4" name="3 Resim" descr="KAŞE 2..png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5715016"/>
            <a:ext cx="3638550" cy="581025"/>
          </a:xfrm>
          <a:prstGeom prst="rect">
            <a:avLst/>
          </a:prstGeom>
        </p:spPr>
      </p:pic>
      <p:pic>
        <p:nvPicPr>
          <p:cNvPr id="5" name="4 Resim" descr="çıkış 1 a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57752" y="5929330"/>
            <a:ext cx="714380" cy="269577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14282" y="5143512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 :  Nihavent </a:t>
            </a:r>
            <a:r>
              <a:rPr lang="tr-TR" sz="1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Oriental</a:t>
            </a:r>
            <a:r>
              <a:rPr lang="tr-TR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tr-TR" sz="1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</a:t>
            </a:r>
            <a:r>
              <a:rPr lang="tr-TR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1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Anatolia</a:t>
            </a:r>
            <a:endParaRPr lang="tr-TR" sz="1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 :  Mustafa Taşkın</a:t>
            </a:r>
            <a:endParaRPr lang="tr-TR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6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6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6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3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4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64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Ekran Gösterisi (4:3)</PresentationFormat>
  <Paragraphs>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M.Taşkın</dc:creator>
  <cp:lastModifiedBy>M.Taşkın</cp:lastModifiedBy>
  <cp:revision>8</cp:revision>
  <dcterms:created xsi:type="dcterms:W3CDTF">2014-11-06T15:32:31Z</dcterms:created>
  <dcterms:modified xsi:type="dcterms:W3CDTF">2014-11-06T16:31:25Z</dcterms:modified>
</cp:coreProperties>
</file>