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9" r:id="rId2"/>
    <p:sldId id="259" r:id="rId3"/>
    <p:sldId id="260" r:id="rId4"/>
    <p:sldId id="263" r:id="rId5"/>
    <p:sldId id="299" r:id="rId6"/>
    <p:sldId id="285" r:id="rId7"/>
    <p:sldId id="277" r:id="rId8"/>
    <p:sldId id="287" r:id="rId9"/>
    <p:sldId id="286" r:id="rId10"/>
    <p:sldId id="272" r:id="rId11"/>
    <p:sldId id="271" r:id="rId12"/>
    <p:sldId id="278" r:id="rId13"/>
    <p:sldId id="270" r:id="rId14"/>
    <p:sldId id="284" r:id="rId15"/>
    <p:sldId id="274" r:id="rId16"/>
    <p:sldId id="280" r:id="rId17"/>
    <p:sldId id="268" r:id="rId18"/>
    <p:sldId id="264" r:id="rId19"/>
    <p:sldId id="288" r:id="rId20"/>
    <p:sldId id="265" r:id="rId21"/>
    <p:sldId id="262" r:id="rId22"/>
    <p:sldId id="292" r:id="rId23"/>
    <p:sldId id="261" r:id="rId24"/>
    <p:sldId id="289" r:id="rId25"/>
    <p:sldId id="283" r:id="rId26"/>
    <p:sldId id="281" r:id="rId27"/>
    <p:sldId id="293" r:id="rId28"/>
    <p:sldId id="267" r:id="rId29"/>
    <p:sldId id="266" r:id="rId30"/>
    <p:sldId id="297" r:id="rId31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QFUy1ID04t+x6iBHCzvtw==" hashData="tpkJ6MHK6+iwXplCKkqHE8pjRj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594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5DEA-607E-43FF-BAD3-8EFA474B018B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02236-16FD-4AB9-AF19-1611184C07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15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02236-16FD-4AB9-AF19-1611184C070E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59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0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9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8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0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6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6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7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5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8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34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F7A82-CDEF-4AD7-9542-4A971C89A5BC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4C83-ABA4-4726-9AE0-7F24AC05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2815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V4sXxhHH1TENx4I-zjwz6g" TargetMode="External"/><Relationship Id="rId3" Type="http://schemas.openxmlformats.org/officeDocument/2006/relationships/image" Target="../media/image37.jpeg"/><Relationship Id="rId7" Type="http://schemas.openxmlformats.org/officeDocument/2006/relationships/hyperlink" Target="https://plus.google.com/u/0/+mustafata%C5%9Fk%C4%B1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mustafataskin06/" TargetMode="External"/><Relationship Id="rId5" Type="http://schemas.openxmlformats.org/officeDocument/2006/relationships/image" Target="../media/image39.png"/><Relationship Id="rId10" Type="http://schemas.openxmlformats.org/officeDocument/2006/relationships/hyperlink" Target="http://mustafataskin.weebly.com/" TargetMode="External"/><Relationship Id="rId4" Type="http://schemas.openxmlformats.org/officeDocument/2006/relationships/image" Target="../media/image38.png"/><Relationship Id="rId9" Type="http://schemas.openxmlformats.org/officeDocument/2006/relationships/hyperlink" Target="mailto:mustaskin06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80" y="108077"/>
            <a:ext cx="4968552" cy="664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800" y="5954807"/>
            <a:ext cx="1296144" cy="39529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106912" y="2228670"/>
            <a:ext cx="38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 BEKTAŞ-I VELÎ</a:t>
            </a:r>
          </a:p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Külliye ve Müzesi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mtaskin\Desktop\Fotoğraf Albümü\Slayt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" y="27019"/>
            <a:ext cx="9071948" cy="68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86952" y="-2273688"/>
            <a:ext cx="9039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SEVGİ, MUHABBET KAYNAR, YANAN OCAĞIMIZDA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BÜLBÜLLER ŞEVKE GELİR, GÜL AÇAR BAĞIMIZDA,  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HIRSLAR, KİNLER YOK OLUR AŞKLA MEYDANIMIZDA,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ARSLANLARLA CEYLANLAR DOSTTUR KUCAĞIMIZDA…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HACI BEKTAŞ VELİ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 loop="1">
            <p:snd r:embed="rId2" name="Can Atilla - Semah  Instrumental Music.wav"/>
          </p:stSnd>
        </p:sndAc>
      </p:transition>
    </mc:Choice>
    <mc:Fallback xmlns="">
      <p:transition spd="slow">
        <p:pull/>
        <p:sndAc>
          <p:stSnd loop="1">
            <p:snd r:embed="rId8" name="Can Atilla - Semah  Instrumental Musi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248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1490" y="0"/>
            <a:ext cx="4312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635955" y="58646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CAMİ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251520" y="62068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MEYDAN EVİ 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251520" y="692696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MİHMAN EVİ (Konuk Evi)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93" y="1674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265192" y="62068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ÜÇÜNCÜ AVLU (Hazret Avlusu)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251520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KIZILCA HALVET (Çilehane)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79512" y="54868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KIRKLAR MEYDANI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79512" y="54868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 BEKTAŞ VELİ TÜRBESİ (Pir Evi)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548680"/>
            <a:ext cx="3864733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"/>
          <a:stretch/>
        </p:blipFill>
        <p:spPr bwMode="auto">
          <a:xfrm>
            <a:off x="4860032" y="533941"/>
            <a:ext cx="3748073" cy="577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860032" y="62993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GÜVENÇ ABDAL TÜRBESİ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07504" y="54868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BALIM SULTAN TÜRBESİ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07504" y="62068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ASIRLIK DUT AĞACI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0480" cy="698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11170" y="250775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BALIM SULTAN (1462 – 1516 ) TÜRBESİ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0" y="47667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BİRİNCİ AVLU (</a:t>
            </a:r>
            <a:r>
              <a:rPr lang="tr-T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Nadar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1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69" y="405544"/>
            <a:ext cx="3796921" cy="57308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4067944" y="384584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İNCİNSEN DE İNCİTME !</a:t>
            </a:r>
          </a:p>
          <a:p>
            <a:pPr marL="285750" indent="-285750">
              <a:buFont typeface="Arial" charset="0"/>
              <a:buChar char="•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IF YOU ARE HURT, DO NOT HURT !</a:t>
            </a:r>
          </a:p>
          <a:p>
            <a:pPr marL="285750" indent="-285750">
              <a:buFont typeface="Arial" charset="0"/>
              <a:buChar char="•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DU BELEIDT BIST, BELEIDE NIEMANDEN!</a:t>
            </a:r>
          </a:p>
          <a:p>
            <a:pPr marL="285750" indent="-285750">
              <a:buFont typeface="Arial" charset="0"/>
              <a:buChar char="•"/>
            </a:pP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İLİMDEN GİDİLMEYEN YOLUN SONU KARANLIKTIR !</a:t>
            </a:r>
          </a:p>
          <a:p>
            <a:pPr marL="285750" indent="-285750">
              <a:buFont typeface="Arial" charset="0"/>
              <a:buChar char="•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THE ROAD THAT DOES NOT GO THROUGH SCIENCE PERILOUS !</a:t>
            </a:r>
          </a:p>
          <a:p>
            <a:pPr marL="285750" indent="-285750">
              <a:buFont typeface="Arial" charset="0"/>
              <a:buChar char="•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WEG, DER NICHT DURCH DIE WISSENSCHAFT GEHT, ENDET IN DER FINSTERNIS !</a:t>
            </a:r>
          </a:p>
          <a:p>
            <a:pPr marL="285750" indent="-285750">
              <a:buFont typeface="Arial" charset="0"/>
              <a:buChar char="•"/>
            </a:pP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HACIBEKTAŞ VELİ</a:t>
            </a:r>
          </a:p>
          <a:p>
            <a:pPr marL="285750" indent="-285750">
              <a:buFont typeface="Arial" charset="0"/>
              <a:buChar char="•"/>
            </a:pP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979" y="4941168"/>
            <a:ext cx="32623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633689" y="4156338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 </a:t>
            </a:r>
            <a:r>
              <a:rPr lang="tr-TR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</a:t>
            </a:r>
            <a:r>
              <a:rPr lang="tr-T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Mustafa Taşkın</a:t>
            </a:r>
          </a:p>
          <a:p>
            <a:pPr algn="ctr"/>
            <a:r>
              <a:rPr lang="tr-T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Müzik  : Semah </a:t>
            </a:r>
            <a:r>
              <a:rPr lang="tr-TR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Enstrumental</a:t>
            </a:r>
            <a:r>
              <a:rPr lang="tr-T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Can Atilla</a:t>
            </a:r>
            <a:endParaRPr lang="tr-T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569457"/>
            <a:ext cx="6762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4067942" y="188640"/>
            <a:ext cx="4968551" cy="396769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>
            <a:hlinkClick r:id="rId6"/>
          </p:cNvPr>
          <p:cNvSpPr/>
          <p:nvPr/>
        </p:nvSpPr>
        <p:spPr>
          <a:xfrm>
            <a:off x="5221979" y="5638874"/>
            <a:ext cx="574157" cy="59843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>
            <a:hlinkClick r:id="rId7"/>
          </p:cNvPr>
          <p:cNvSpPr/>
          <p:nvPr/>
        </p:nvSpPr>
        <p:spPr>
          <a:xfrm>
            <a:off x="5940152" y="5638874"/>
            <a:ext cx="504056" cy="59843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>
            <a:hlinkClick r:id="rId8"/>
          </p:cNvPr>
          <p:cNvSpPr/>
          <p:nvPr/>
        </p:nvSpPr>
        <p:spPr>
          <a:xfrm>
            <a:off x="6552220" y="5638874"/>
            <a:ext cx="540060" cy="6977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>
            <a:hlinkClick r:id="rId9"/>
          </p:cNvPr>
          <p:cNvSpPr/>
          <p:nvPr/>
        </p:nvSpPr>
        <p:spPr>
          <a:xfrm>
            <a:off x="7236296" y="5733256"/>
            <a:ext cx="504056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>
            <a:hlinkClick r:id="rId10"/>
          </p:cNvPr>
          <p:cNvSpPr/>
          <p:nvPr/>
        </p:nvSpPr>
        <p:spPr>
          <a:xfrm>
            <a:off x="7812360" y="5733256"/>
            <a:ext cx="576064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00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976"/>
            <a:ext cx="9144000" cy="609004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548680"/>
            <a:ext cx="32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İKİNCİ AVLU (Dergah Avlusu)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79512" y="62068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 EVİ (MUTFAK)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581137" y="620688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KİLER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61" y="6545136"/>
            <a:ext cx="323848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ıbektaş veli müzesi - MT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hacıbektaş veli müzesi - MT</Template>
  <TotalTime>3</TotalTime>
  <Words>175</Words>
  <Application>Microsoft Office PowerPoint</Application>
  <PresentationFormat>Ekran Gösterisi (4:3)</PresentationFormat>
  <Paragraphs>34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hacıbektaş veli müzesi - MT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>hacıbektaş külliye ve müzesi</dc:subject>
  <dc:creator>mtaskin</dc:creator>
  <dc:description>mustaskin06@gmail.com</dc:description>
  <cp:lastModifiedBy>mtaskin</cp:lastModifiedBy>
  <cp:revision>1</cp:revision>
  <dcterms:created xsi:type="dcterms:W3CDTF">2016-02-22T08:36:08Z</dcterms:created>
  <dcterms:modified xsi:type="dcterms:W3CDTF">2016-02-22T08:40:06Z</dcterms:modified>
  <cp:category>tarih-bilgilendirme</cp:category>
</cp:coreProperties>
</file>