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9" r:id="rId5"/>
    <p:sldId id="258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80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4" r:id="rId31"/>
    <p:sldId id="295" r:id="rId32"/>
    <p:sldId id="296" r:id="rId33"/>
    <p:sldId id="298" r:id="rId34"/>
    <p:sldId id="297" r:id="rId3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Ppo6+Fs/euHeL7pLFoDQA==" hashData="PfWR1NZaUz+TPAkbpjdr91C7G0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5D39-BA80-4409-8560-68160A1421FE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E294-2B8B-4D83-A46B-683A3544B7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hyperlink" Target="http://mustafataskin.weebl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kapadokya - güvgercin vadisinden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-1044624" y="0"/>
            <a:ext cx="101886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Resim" descr="AD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4589463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  <p:sndAc>
      <p:stSnd>
        <p:snd r:embed="rId2" name="PAN FLUT 3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öreme' de akşam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öreme' de akşam 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öreme' den uçhisar' 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öreme müzes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üvercin vadisi ve uçhis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1913"/>
            <a:ext cx="9144000" cy="67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kılıçl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kılıçlar vadis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ortahis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panoram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paşabağı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balonlar 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topraktepe avanos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uçhisar 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uçhisar' da akşam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ürgüp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vosvosl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zelve açıkhava müzesi 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zelve açıkhava müzesi 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zelve' de kış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bebekler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' da bah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çavuşin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' da kış ve atl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- derinkuyu bebekler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güvercinlikle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932040" y="260648"/>
            <a:ext cx="3903216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kapadokya - zelve paşabağı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67544" y="332656"/>
            <a:ext cx="3922769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üç güzelle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panorama tepes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simlik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5373216"/>
            <a:ext cx="2340713" cy="1090147"/>
          </a:xfrm>
          <a:prstGeom prst="rect">
            <a:avLst/>
          </a:prstGeom>
        </p:spPr>
      </p:pic>
      <p:pic>
        <p:nvPicPr>
          <p:cNvPr id="4" name="3 Resim" descr="KAŞE 1.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5733256"/>
            <a:ext cx="3402308" cy="760090"/>
          </a:xfrm>
          <a:prstGeom prst="rect">
            <a:avLst/>
          </a:prstGeom>
        </p:spPr>
      </p:pic>
      <p:pic>
        <p:nvPicPr>
          <p:cNvPr id="5" name="4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39952" y="6165304"/>
            <a:ext cx="504056" cy="2202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aşk vadis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2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860032" y="332656"/>
            <a:ext cx="3969224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kapadokya - bağlıdere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95536" y="332656"/>
            <a:ext cx="3969223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avanos kızılırmak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balonlar 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çavuşın ve balonla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004048" y="404664"/>
            <a:ext cx="3955169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kapadokya - ortahisar giriş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67544" y="404664"/>
            <a:ext cx="3960440" cy="59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padokya - göreme 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525344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Ekran Gösterisi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m.taşkın</dc:creator>
  <cp:lastModifiedBy>m.taşkın</cp:lastModifiedBy>
  <cp:revision>3</cp:revision>
  <dcterms:created xsi:type="dcterms:W3CDTF">2015-12-27T23:58:09Z</dcterms:created>
  <dcterms:modified xsi:type="dcterms:W3CDTF">2016-01-05T12:05:52Z</dcterms:modified>
</cp:coreProperties>
</file>