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9" r:id="rId2"/>
    <p:sldId id="266" r:id="rId3"/>
    <p:sldId id="280" r:id="rId4"/>
    <p:sldId id="259" r:id="rId5"/>
    <p:sldId id="271" r:id="rId6"/>
    <p:sldId id="277" r:id="rId7"/>
    <p:sldId id="260" r:id="rId8"/>
    <p:sldId id="281" r:id="rId9"/>
    <p:sldId id="265" r:id="rId10"/>
    <p:sldId id="267" r:id="rId11"/>
    <p:sldId id="256" r:id="rId12"/>
    <p:sldId id="258" r:id="rId13"/>
    <p:sldId id="257" r:id="rId14"/>
    <p:sldId id="272" r:id="rId15"/>
    <p:sldId id="276" r:id="rId16"/>
    <p:sldId id="274" r:id="rId17"/>
    <p:sldId id="282" r:id="rId18"/>
    <p:sldId id="273" r:id="rId19"/>
    <p:sldId id="279" r:id="rId20"/>
    <p:sldId id="278" r:id="rId21"/>
    <p:sldId id="284" r:id="rId22"/>
    <p:sldId id="268" r:id="rId23"/>
    <p:sldId id="261" r:id="rId24"/>
    <p:sldId id="285" r:id="rId25"/>
    <p:sldId id="262" r:id="rId26"/>
    <p:sldId id="263" r:id="rId27"/>
    <p:sldId id="283" r:id="rId28"/>
    <p:sldId id="270" r:id="rId29"/>
    <p:sldId id="275" r:id="rId30"/>
    <p:sldId id="286" r:id="rId31"/>
  </p:sldIdLst>
  <p:sldSz cx="9906000" cy="6858000" type="A4"/>
  <p:notesSz cx="6858000" cy="9144000"/>
  <p:defaultTextStyle>
    <a:defPPr>
      <a:defRPr lang="tr-TR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w8VYjbAak41rfy/J8To1g==" hashData="B06l+LVPQ9TpU55xbO55w6mNAP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2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79F5-8BF8-43FE-B16B-C9A350EADF3E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F1E4-F65F-4546-A505-751E6025107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://mustafataskin.weebly.com/" TargetMode="Externa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4" y="396068"/>
            <a:ext cx="9895685" cy="6065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" y="836713"/>
            <a:ext cx="9877249" cy="226031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636" y="5966805"/>
            <a:ext cx="2730731" cy="7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4366">
        <p14:ripple/>
        <p:sndAc>
          <p:stSnd>
            <p:snd r:embed="rId2" name="LA MEJOR MUSICA  waw.wav"/>
          </p:stSnd>
        </p:sndAc>
      </p:transition>
    </mc:Choice>
    <mc:Fallback>
      <p:transition spd="slow" advTm="14366">
        <p:fade/>
        <p:sndAc>
          <p:stSnd>
            <p:snd r:embed="rId2" name="LA MEJOR MUSICA  wa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7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260648"/>
            <a:ext cx="775314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632520" y="5013176"/>
            <a:ext cx="8640960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İBRAHİMPAŞA KÖYÜ Nevşehir'in Ürgüp İlçesine bağlı tarihi bir köydür. Eski adı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BABAYAN'dır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Bu ad nedeniyle bir Ermeni köyü olarak kurulduğunu öne sürenler olmasına karşın daha güvenilir kaynaklara göre köyün adı Baba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İonnes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isminden bozularak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Babayan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olmuştur ve eski bir Rum köyüdür.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258">
        <p14:gallery dir="l"/>
      </p:transition>
    </mc:Choice>
    <mc:Fallback xmlns="">
      <p:transition spd="slow" advTm="22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00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90" y="260648"/>
            <a:ext cx="916280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1052567" y="6021288"/>
            <a:ext cx="7800867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GÖRKÜNDERE VADİSİ YÜRÜYÜŞ YOLU - GÖREME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489">
        <p14:prism/>
      </p:transition>
    </mc:Choice>
    <mc:Fallback xmlns="">
      <p:transition spd="slow" advTm="8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0" y="188640"/>
            <a:ext cx="9397750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1052567" y="6093296"/>
            <a:ext cx="7800867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ZEMİ VADİSİ YÜRÜYÜŞ YOLU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948">
        <p14:doors dir="vert"/>
      </p:transition>
    </mc:Choice>
    <mc:Fallback xmlns="">
      <p:transition spd="slow" advTm="6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1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548681"/>
            <a:ext cx="7878875" cy="482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974558" y="5378280"/>
            <a:ext cx="8346927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NAZAR KİLİSESİ :XII. Yüzyıla tarihlendirilen kilisede  İsa’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nın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çocukluğundan mucizelere kadar geçen zaman ve azizlerin tasvirleri sahnelenir. “T” planlı kilisenin kemerleri madalyonlarla süslüdür. 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380">
        <p14:warp dir="in"/>
      </p:transition>
    </mc:Choice>
    <mc:Fallback xmlns="">
      <p:transition spd="slow" advTm="16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3" y="1059700"/>
            <a:ext cx="6567065" cy="402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632520" y="5229200"/>
            <a:ext cx="9073008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ORTAHİSAR : Ürgüp’ e 5 Km mesafede olan kasabanın en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belirgin yapısı Etiler zamanında oyulmuş, 1200 m rakımlı 86 m yükseklikteki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Ortahisar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Kalesi'dir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17" y="1052736"/>
            <a:ext cx="2900674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201">
        <p14:pan/>
      </p:transition>
    </mc:Choice>
    <mc:Fallback xmlns="">
      <p:transition spd="slow" advTm="202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21" y="548680"/>
            <a:ext cx="81055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704528" y="5589240"/>
            <a:ext cx="8568952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KIZILÇUKUR VADİSİ : Jeolojik oluşumu dikkat çeker. Gün batımına doğru doğal bir kızıllığa bürünür..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3019">
        <p14:ferris dir="l"/>
      </p:transition>
    </mc:Choice>
    <mc:Fallback xmlns="">
      <p:transition spd="slow" advTm="13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4471" y="5436705"/>
            <a:ext cx="9655073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UÇHİSAR : Kalesiyle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ünlü olan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Uçhisar'da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zamanında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Hristiyanların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yaşadığı bilinmektedir. Kale içinde bilinmeyen gizli yollarla saklanma amaçlı kullanılmıştır. Kalenin en üstünde 3 tane mezar bulunmaktadır.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1" y="116633"/>
            <a:ext cx="3822425" cy="531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914" y="960040"/>
            <a:ext cx="5521179" cy="3384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8704">
        <p14:prism isContent="1"/>
      </p:transition>
    </mc:Choice>
    <mc:Fallback xmlns="">
      <p:transition spd="slow" advTm="187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58" y="548680"/>
            <a:ext cx="7988087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etin kutusu 2"/>
          <p:cNvSpPr txBox="1"/>
          <p:nvPr/>
        </p:nvSpPr>
        <p:spPr>
          <a:xfrm>
            <a:off x="776536" y="5485681"/>
            <a:ext cx="8784975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ÖZKONAK YERALTI ŞEHRİ : Yeraltı şehrinde mekanlar tünellerle birbirine bağlanmıştır.. Tamamı temizlenmiş durumda değildir. </a:t>
            </a:r>
          </a:p>
          <a:p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247">
        <p:checker/>
      </p:transition>
    </mc:Choice>
    <mc:Fallback xmlns="">
      <p:transition spd="slow" advTm="1324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548680"/>
            <a:ext cx="7870616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1052567" y="5661248"/>
            <a:ext cx="7870616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UÇHİSAR – GÜVERCİNLİK VADİSİ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187">
        <p:blinds dir="vert"/>
      </p:transition>
    </mc:Choice>
    <mc:Fallback xmlns="">
      <p:transition spd="slow" advTm="918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11" y="185828"/>
            <a:ext cx="8814979" cy="5403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974558" y="5445224"/>
            <a:ext cx="8268919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ÇAT VADİSİ : 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Kapadokya'nın en uzun vadilerinden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biridir ve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vadi boyunca peri bacalarıyla kaplıdır. Yine vadi boyunca güvercinlikler ve kiliseler vardır.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882">
        <p:wheel spokes="1"/>
      </p:transition>
    </mc:Choice>
    <mc:Fallback xmlns="">
      <p:transition spd="slow" advTm="14882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2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28" y="260648"/>
            <a:ext cx="775314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740532" y="5085184"/>
            <a:ext cx="8658962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GÖREME KASABASI : Eski isimleri '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Matiana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Korama,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Maccan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 Avcılar'dır. Göreme ile ilgili 6. yüzyıla ait bir belgede ilk olarak 'Korama' adına rastlandığından dolayı en eski adının bu olduğu düşünülmektedir.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206">
        <p14:honeycomb/>
      </p:transition>
    </mc:Choice>
    <mc:Fallback xmlns="">
      <p:transition spd="slow" advTm="122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58" y="548680"/>
            <a:ext cx="7988087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958956" y="5661250"/>
            <a:ext cx="8206512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GÜLŞEHİR : Nevşehir'e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km. uzaklıkta, Kızılırmak'ın güney kenarında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yeralan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antik adı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Zoropassos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olan Gülşehir´in eski adı ise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Arapsundur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7267">
        <p14:glitter pattern="hexagon"/>
      </p:transition>
    </mc:Choice>
    <mc:Fallback xmlns="">
      <p:transition spd="slow" advTm="17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04" y="404664"/>
            <a:ext cx="810556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632520" y="5301208"/>
            <a:ext cx="8640960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AÇIKSARAY HARABELERİ ( OPEN PALACE ) – GÜLŞEHİR  : Tüf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kayalar içinde oyulmuş sayısız mekânlar ve kiliseleriyle önemli bir ören yeridir. 9-10. yüzyıla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tarihlenmektedir.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41">
        <p14:vortex dir="r"/>
      </p:transition>
    </mc:Choice>
    <mc:Fallback xmlns="">
      <p:transition spd="slow" advTm="20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948" y="332658"/>
            <a:ext cx="7870614" cy="482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etin kutusu 2"/>
          <p:cNvSpPr txBox="1"/>
          <p:nvPr/>
        </p:nvSpPr>
        <p:spPr>
          <a:xfrm>
            <a:off x="848544" y="5154518"/>
            <a:ext cx="8424042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DERİNKUYU – ÜZÜMLÜ KİLİSE :19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yüzyıla ait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Aziz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Theodoros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Trion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Kilisesi,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Ayastefanos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Antlaşması gereği Osmanlılar tarafından savaş tazminatı karşılığı olarak Sultan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Abdulmecid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döneminde yapıldı.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96">
        <p14:switch dir="r"/>
      </p:transition>
    </mc:Choice>
    <mc:Fallback xmlns="">
      <p:transition spd="slow" advTm="21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9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548680"/>
            <a:ext cx="775314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272480" y="5301208"/>
            <a:ext cx="9633520" cy="23704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  : Nar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Kasabası ve önceki yerleşim yeri olan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Nyssa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bugüne kadar, Roma, Bizans, Danişment, Selçuklu ve Osmanlı hakimiyeti altında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yaşamıştır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1584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yılı Tapu-Tahrir Defteri'ne bakıldığında, devlete vergi veren kayıtlı 49 kişinin 34'ünün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Hristiyan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isimli olması bu olguyu desteklemektedir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15750"/>
            <a:ext cx="9906000" cy="43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527120"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15750"/>
            <a:ext cx="9906000" cy="43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527120"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215750"/>
            <a:ext cx="9906000" cy="43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spAutoFit/>
          </a:bodyPr>
          <a:lstStyle/>
          <a:p>
            <a:pPr indent="527120" fontAlgn="base">
              <a:spcBef>
                <a:spcPct val="0"/>
              </a:spcBef>
              <a:spcAft>
                <a:spcPct val="0"/>
              </a:spcAft>
            </a:pPr>
            <a:endParaRPr lang="tr-TR">
              <a:latin typeface="Arial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6678">
        <p14:flip dir="r"/>
      </p:transition>
    </mc:Choice>
    <mc:Fallback xmlns="">
      <p:transition spd="slow" advTm="26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84" y="462338"/>
            <a:ext cx="4290477" cy="5963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5733087" y="1340769"/>
            <a:ext cx="3822425" cy="23704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KAYMAKLI YER ALTI ŞEHRİ :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Nevşehir’ e 20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Km.mesafede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 katlı bir yer altı şehridir.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katı Hititler tarafından, diğer katları ise Arap ve Pers saldırıları sırasında Romalılar ve Bizanslılar tarafından yapılmıştır.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1137">
        <p14:gallery dir="r"/>
      </p:transition>
    </mc:Choice>
    <mc:Fallback xmlns="">
      <p:transition spd="slow" advTm="2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erinkuy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332656"/>
            <a:ext cx="7800867" cy="478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1052566" y="5114437"/>
            <a:ext cx="7878875" cy="127788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DERİNKUYU YER ALTI ŞEHRİ: Yaklaşık 100.000 kişilik bir  topluluğun barınma, yeme, içme ibadet, savunma ihtiyacını karşılayabilecek düzeydedir. Yeraltı şehrinin 18 – 20 kat olduğu bilinmektedir.  Bu katlardan sadece sekizi temizlenerek ziyarete açılmıştır. Yaklaşık 52 havalandırma bacasına sahiptir.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888">
        <p14:prism dir="u"/>
      </p:transition>
    </mc:Choice>
    <mc:Fallback xmlns="">
      <p:transition spd="slow" advTm="24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9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548680"/>
            <a:ext cx="775314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551507" y="5301208"/>
            <a:ext cx="8712967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ARCHANGELOS STEPHANOS (KEŞLİK) MANASTIRI : Cemil köyüne 1, Ürgüp’ e 10 km mesafede, içinde iki kilise,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bezirhane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şarap imalathanesi, mutfak, yemekhane, okul, toplantı salonu, Ayazma (kutsal su kaynağı), keşiş ve rahiplerin kaldığı evler bulunmaktadır.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1404">
        <p14:doors dir="vert"/>
      </p:transition>
    </mc:Choice>
    <mc:Fallback xmlns="">
      <p:transition spd="slow" advTm="21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85" y="620688"/>
            <a:ext cx="8223031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974558" y="5877274"/>
            <a:ext cx="8268919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BELHA MANASTIRI :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Belha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Efsanesi ile ünlü kaya oyma manastır Erken Bizans dönemine ait olup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Özkonak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Kasabasındadır.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543">
        <p14:prism dir="d" isInverted="1"/>
      </p:transition>
    </mc:Choice>
    <mc:Fallback xmlns="">
      <p:transition spd="slow" advTm="135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548680"/>
            <a:ext cx="7870616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632520" y="5589240"/>
            <a:ext cx="8928991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 : Nevşehir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merkezine çok yakın bir yerde, Derinkuyu yolu üzerinde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bulunmaktadır.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Kasabanın asıl yerleşim alanı, yani bu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fotoğrafta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gördüğünüz kısım, 1980lerde terk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edilmiştir.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7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1072">
        <p14:warp/>
      </p:transition>
    </mc:Choice>
    <mc:Fallback xmlns="">
      <p:transition spd="slow" advTm="21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70" y="522239"/>
            <a:ext cx="7913750" cy="485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etin kutusu 2"/>
          <p:cNvSpPr txBox="1"/>
          <p:nvPr/>
        </p:nvSpPr>
        <p:spPr>
          <a:xfrm>
            <a:off x="543721" y="5373215"/>
            <a:ext cx="8888308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SOĞANLI : 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M.S. 4. Yüzyıldan itibaren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Hristiyanlığın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Kapadokya’daki merkezlerinden biri olmuş ve önemini 7. ve 8. Yüzyıllarda da sürdürmüştür. Kiliselerde yer alan duvar freskleri, stil açısından 10-12. Yüzyılları yansıtmaktadır.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2694">
        <p14:ferris dir="l"/>
      </p:transition>
    </mc:Choice>
    <mc:Fallback xmlns="">
      <p:transition spd="slow" advTm="22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58" y="260648"/>
            <a:ext cx="7988087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940328" y="5229200"/>
            <a:ext cx="8050495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GÖREME VADİSİ : Vadi’ de en güzel örnekleri görülen kilise ve şapellerin mimarisinde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Mezepotomya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filistin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ilk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hristiyanlık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Bizans ve Ermeni sanat üslubunun etkileri görülür. Göreme Açık Hava Müzesi olarak ziyarete açıktır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6">
        <p:dissolve/>
      </p:transition>
    </mc:Choice>
    <mc:Fallback xmlns="">
      <p:transition spd="slow" advTm="1860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154" y="22294"/>
            <a:ext cx="10408307" cy="6853630"/>
          </a:xfrm>
          <a:prstGeom prst="rect">
            <a:avLst/>
          </a:prstGeom>
        </p:spPr>
      </p:pic>
      <p:pic>
        <p:nvPicPr>
          <p:cNvPr id="3" name="Resim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53" y="5229201"/>
            <a:ext cx="2535772" cy="1090147"/>
          </a:xfrm>
          <a:prstGeom prst="rect">
            <a:avLst/>
          </a:prstGeom>
        </p:spPr>
      </p:pic>
      <p:pic>
        <p:nvPicPr>
          <p:cNvPr id="5" name="Resim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" y="5675549"/>
            <a:ext cx="3879850" cy="8001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85052" y="5127943"/>
            <a:ext cx="386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 müziği : </a:t>
            </a:r>
            <a:r>
              <a:rPr lang="tr-TR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MAJOR MUSICA       Fotoğraflar </a:t>
            </a:r>
            <a:r>
              <a:rPr lang="tr-TR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Mustafa Taşkın</a:t>
            </a:r>
            <a:endParaRPr lang="tr-TR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Resim 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48" y="6475649"/>
            <a:ext cx="609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3228">
        <p14:honeycomb/>
      </p:transition>
    </mc:Choice>
    <mc:Fallback xmlns="">
      <p:transition spd="slow" advTm="33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4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24" y="188642"/>
            <a:ext cx="8580953" cy="5259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835291" y="5301208"/>
            <a:ext cx="8346927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RAHİBELER MANASTIRI (KIZLAR MANASTIRI) : Göreme Açık Hava Müzesi’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girişinde solda yer alır. Yedi katlı bir kaya kütlesi olan manastırın birinci katında yemekhane, mutfak ve birkaç oda, ikinci katta sonradan yıkılmış şapel vardır.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813">
        <p:checker/>
      </p:transition>
    </mc:Choice>
    <mc:Fallback xmlns="">
      <p:transition spd="slow" advTm="1381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260648"/>
            <a:ext cx="7870616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1018067" y="5229200"/>
            <a:ext cx="8255414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ZELVE : Avanos'a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 uzaklıktaki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Zelve, Aktepe'nin dik ve kuzey yamaçlarında kurulmuştur. Üç vadiden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oluşan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Zelve Ören Yeri, peribacalarının en yoğun olduğu yerdir. Vadideki peribacaları sivri uçlu ve geniş gövdelidir.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3815"/>
      </p:ext>
    </p:extLst>
  </p:cSld>
  <p:clrMapOvr>
    <a:masterClrMapping/>
  </p:clrMapOvr>
  <p:transition spd="slow" advTm="1516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357" y="3014053"/>
            <a:ext cx="4439450" cy="271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42" y="156437"/>
            <a:ext cx="4419466" cy="270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89" y="203042"/>
            <a:ext cx="3978442" cy="5530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etin kutusu 2"/>
          <p:cNvSpPr txBox="1"/>
          <p:nvPr/>
        </p:nvSpPr>
        <p:spPr>
          <a:xfrm>
            <a:off x="341120" y="5589240"/>
            <a:ext cx="9076375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dirty="0"/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AVANOS : Nevşehir'in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km kuzeyinde olan yerleşiminin, Antik Devirdeki adı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Venessa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Zuwinasa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da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Ouenasadır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Çok sayıda çanak çömlek atölyesi bulunan ilçede seramik yapım geleneği Hititlerden beri süregelmektedir.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2545">
        <p14:glitter pattern="hexagon"/>
      </p:transition>
    </mc:Choice>
    <mc:Fallback xmlns="">
      <p:transition spd="slow" advTm="22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057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67" y="260648"/>
            <a:ext cx="7753144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776536" y="5013176"/>
            <a:ext cx="8496943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ZELVE : Üç vadiden oluşan Zelve, peribacalarının en yoğun olduğu yerdir. Dik kayalara oyulmuş ev ve güvercinlikleri ile Kapadokya’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nın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ilginç köşesidir.. Yakın zamana kadar yöre insanının yaşamaya devam ettiği Zelve bugün  açık hava müzesi olarak hizmet vermektedir.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590">
        <p14:vortex dir="r"/>
      </p:transition>
    </mc:Choice>
    <mc:Fallback xmlns="">
      <p:transition spd="slow" advTm="20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69" y="188641"/>
            <a:ext cx="9341263" cy="57270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Metin kutusu 2"/>
          <p:cNvSpPr txBox="1"/>
          <p:nvPr/>
        </p:nvSpPr>
        <p:spPr>
          <a:xfrm>
            <a:off x="704528" y="5780170"/>
            <a:ext cx="8712968" cy="10778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PAŞABAĞI : Avanos’ a 3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Km.mesafede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Zelve ile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Çavuşin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arasında peribacalarının yoğun olduğu bir bölge. Aziz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adına yapılmış bir şapel bulunmaktadır.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1722">
        <p14:shred/>
      </p:transition>
    </mc:Choice>
    <mc:Fallback xmlns="">
      <p:transition spd="slow" advTm="11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31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10" y="1599233"/>
            <a:ext cx="5714106" cy="350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344488" y="5157193"/>
            <a:ext cx="9361039" cy="140099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Ürgüp, Nevşehir İlinin 20 km doğusunda Kapadokya bölgesinin en önemli  merkezlerindendir. Bizans döneminde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Osiana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Assiana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Hagios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Prokopios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Prokopi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 Selçuklular 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dönemi'nde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Başhisar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Osmanlılar zamanında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Burgut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kalesi; Cumhuriyetin ilk yıllarından itibaren de Ürgüp adıyla anılmıştır.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923" y="147513"/>
            <a:ext cx="3586787" cy="498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75" y="6546837"/>
            <a:ext cx="1228725" cy="19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902">
        <p14:flip dir="r"/>
      </p:transition>
    </mc:Choice>
    <mc:Fallback xmlns="">
      <p:transition spd="slow" advTm="24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ADOKYA GEZGİNİ-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KAPADOKYA GEZGİNİ-MT</Template>
  <TotalTime>3</TotalTime>
  <Words>802</Words>
  <Application>Microsoft Office PowerPoint</Application>
  <PresentationFormat>A4 Kağıt (210x297 mm)</PresentationFormat>
  <Paragraphs>33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KAPADOKYA GEZGİNİ-MT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m.taşkın</dc:creator>
  <cp:lastModifiedBy>m.taşkın</cp:lastModifiedBy>
  <cp:revision>1</cp:revision>
  <dcterms:created xsi:type="dcterms:W3CDTF">2016-01-14T21:02:50Z</dcterms:created>
  <dcterms:modified xsi:type="dcterms:W3CDTF">2016-01-14T21:06:09Z</dcterms:modified>
</cp:coreProperties>
</file>