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4" r:id="rId3"/>
    <p:sldId id="281" r:id="rId4"/>
    <p:sldId id="292" r:id="rId5"/>
    <p:sldId id="259" r:id="rId6"/>
    <p:sldId id="284" r:id="rId7"/>
    <p:sldId id="280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6" r:id="rId26"/>
    <p:sldId id="278" r:id="rId27"/>
    <p:sldId id="279" r:id="rId28"/>
    <p:sldId id="285" r:id="rId29"/>
    <p:sldId id="287" r:id="rId30"/>
    <p:sldId id="288" r:id="rId31"/>
    <p:sldId id="289" r:id="rId32"/>
    <p:sldId id="291" r:id="rId33"/>
    <p:sldId id="294" r:id="rId34"/>
    <p:sldId id="295" r:id="rId35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WCcfzmWn8Is68fpa1C2YNg" hashData="iENrdsDeQ8cDQ3c1WZMQXvzuRnA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3E12-DDEF-4887-B08D-90068AAB3B84}" type="datetimeFigureOut">
              <a:rPr lang="tr-TR" smtClean="0"/>
              <a:pPr/>
              <a:t>13.11.2014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FA2B-311A-4970-AD0C-33176309B1D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skin06@gmail.com" TargetMode="External"/><Relationship Id="rId7" Type="http://schemas.openxmlformats.org/officeDocument/2006/relationships/image" Target="../media/image3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://mustafataskin.weebly.com/" TargetMode="Externa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lasik-amerikan-otomobilinin-ihtisami,25,con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2112963"/>
            <a:ext cx="9144000" cy="4745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Dikdörtgen"/>
          <p:cNvSpPr/>
          <p:nvPr/>
        </p:nvSpPr>
        <p:spPr>
          <a:xfrm>
            <a:off x="1357290" y="928670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KLÂSİK OTOMOBİLLER</a:t>
            </a:r>
            <a:endParaRPr lang="tr-T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zoom/>
    <p:sndAc>
      <p:stSnd loop="1">
        <p:snd r:embed="rId2" name="07-louis_armstrong-st._james_infirm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e5a6670f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8fcdd13a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6ee019be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04a9ab0b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73bf6437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65238"/>
            <a:ext cx="9144000" cy="43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992d566c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1857c51d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232b15c9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889125"/>
            <a:ext cx="9144000" cy="49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487305_10152895621093420_90113705504914573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65225"/>
            <a:ext cx="91440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175984_10152895621403420_596787865422184093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11263"/>
            <a:ext cx="9144000" cy="44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389962_10152893399133420_537561201994595775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349086_10152895613978420_251929280838326473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356693_10152895613633420_310252741779699048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22338"/>
            <a:ext cx="9144000" cy="50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370445_10152895613053420_301460067435898701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378542_10152895624953420_479529626867918488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8397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435098_10152893399613420_326814949796498662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629701_10152895617133420_348674625961266753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54063"/>
            <a:ext cx="9144000" cy="53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669990_10152895624538420_102451740774707247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701956_10152895618238420_231671913129767536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acb6063f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fd5726298c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711001_10152893398603420_719220254229383724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fde00907d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lasik-amerikan-otomobilinin-ihtisami,7,co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lasik-amerikan-otomobilinin-ihtisami,10,co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28671"/>
            <a:ext cx="9144000" cy="592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lasik-amerikan-otomobilinin-ihtisami,26,co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286908" cy="70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lasik-amerikan-otomobilinin-ihtisami,30,co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isimlik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286388"/>
            <a:ext cx="2340713" cy="1090147"/>
          </a:xfrm>
          <a:prstGeom prst="rect">
            <a:avLst/>
          </a:prstGeom>
        </p:spPr>
      </p:pic>
      <p:pic>
        <p:nvPicPr>
          <p:cNvPr id="4" name="3 Resim" descr="KAŞE 2..png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6000768"/>
            <a:ext cx="3638550" cy="581025"/>
          </a:xfrm>
          <a:prstGeom prst="rect">
            <a:avLst/>
          </a:prstGeom>
        </p:spPr>
      </p:pic>
      <p:pic>
        <p:nvPicPr>
          <p:cNvPr id="5" name="4 Resim" descr="EXIT 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86776" y="6429396"/>
            <a:ext cx="500066" cy="21847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0" y="5643578"/>
            <a:ext cx="3786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C000"/>
                </a:solidFill>
              </a:rPr>
              <a:t>Fon müziği : </a:t>
            </a:r>
            <a:r>
              <a:rPr lang="tr-TR" sz="1400" dirty="0" err="1" smtClean="0">
                <a:solidFill>
                  <a:srgbClr val="FFC000"/>
                </a:solidFill>
              </a:rPr>
              <a:t>St</a:t>
            </a:r>
            <a:r>
              <a:rPr lang="tr-TR" sz="1400" dirty="0" smtClean="0">
                <a:solidFill>
                  <a:srgbClr val="FFC000"/>
                </a:solidFill>
              </a:rPr>
              <a:t>. James </a:t>
            </a:r>
            <a:r>
              <a:rPr lang="tr-TR" sz="1400" dirty="0" err="1" smtClean="0">
                <a:solidFill>
                  <a:srgbClr val="FFC000"/>
                </a:solidFill>
              </a:rPr>
              <a:t>Infirmary</a:t>
            </a:r>
            <a:r>
              <a:rPr lang="tr-TR" sz="1400" dirty="0" smtClean="0">
                <a:solidFill>
                  <a:srgbClr val="FFC000"/>
                </a:solidFill>
              </a:rPr>
              <a:t> – </a:t>
            </a:r>
            <a:r>
              <a:rPr lang="tr-TR" sz="1400" dirty="0" err="1" smtClean="0">
                <a:solidFill>
                  <a:srgbClr val="FFC000"/>
                </a:solidFill>
              </a:rPr>
              <a:t>Luis</a:t>
            </a:r>
            <a:r>
              <a:rPr lang="tr-TR" sz="1400" dirty="0" smtClean="0">
                <a:solidFill>
                  <a:srgbClr val="FFC000"/>
                </a:solidFill>
              </a:rPr>
              <a:t> Armstrong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lasik-amerikan-otomobilinin-ihtisami,22,co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d777580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03237"/>
            <a:ext cx="9144000" cy="6354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ef10eb95b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702015_10152895625233420_397169588000985708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6700" y="0"/>
            <a:ext cx="8609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be3e370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cc05a63c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asik otomabiller-MT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klasik otomabiller-MT.pptx</Template>
  <TotalTime>0</TotalTime>
  <Words>12</Words>
  <Application>Microsoft Office PowerPoint</Application>
  <PresentationFormat>Ekran Gösterisi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klasik otomabiller-MT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M.Taşkın</dc:creator>
  <cp:lastModifiedBy>M.Taşkın</cp:lastModifiedBy>
  <cp:revision>1</cp:revision>
  <dcterms:created xsi:type="dcterms:W3CDTF">2014-11-13T13:56:27Z</dcterms:created>
  <dcterms:modified xsi:type="dcterms:W3CDTF">2014-11-13T13:57:14Z</dcterms:modified>
</cp:coreProperties>
</file>