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</p:sldIdLst>
  <p:sldSz cx="8640763" cy="5761038"/>
  <p:notesSz cx="6858000" cy="9144000"/>
  <p:defaultTextStyle>
    <a:defPPr>
      <a:defRPr lang="tr-TR"/>
    </a:defPPr>
    <a:lvl1pPr marL="0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1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2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9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6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>
      <p:cViewPr varScale="1">
        <p:scale>
          <a:sx n="128" d="100"/>
          <a:sy n="128" d="100"/>
        </p:scale>
        <p:origin x="-1362" y="-90"/>
      </p:cViewPr>
      <p:guideLst>
        <p:guide orient="horz" pos="1816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8061" y="1789660"/>
            <a:ext cx="7344649" cy="123488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96115" y="3264589"/>
            <a:ext cx="6048534" cy="1472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264553" y="230711"/>
            <a:ext cx="1944172" cy="49155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32038" y="230711"/>
            <a:ext cx="5688502" cy="49155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2565" y="3702003"/>
            <a:ext cx="7344649" cy="11442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2565" y="2441775"/>
            <a:ext cx="7344649" cy="12602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32040" y="1344243"/>
            <a:ext cx="3816337" cy="38020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392392" y="1344243"/>
            <a:ext cx="3816337" cy="38020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32038" y="1289569"/>
            <a:ext cx="3817838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8" indent="0">
              <a:buNone/>
              <a:defRPr sz="1600" b="1"/>
            </a:lvl5pPr>
            <a:lvl6pPr marL="2285635" indent="0">
              <a:buNone/>
              <a:defRPr sz="1600" b="1"/>
            </a:lvl6pPr>
            <a:lvl7pPr marL="2742762" indent="0">
              <a:buNone/>
              <a:defRPr sz="1600" b="1"/>
            </a:lvl7pPr>
            <a:lvl8pPr marL="3199889" indent="0">
              <a:buNone/>
              <a:defRPr sz="1600" b="1"/>
            </a:lvl8pPr>
            <a:lvl9pPr marL="3657016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32038" y="1826996"/>
            <a:ext cx="3817838" cy="33192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389394" y="1289569"/>
            <a:ext cx="3819337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8" indent="0">
              <a:buNone/>
              <a:defRPr sz="1600" b="1"/>
            </a:lvl5pPr>
            <a:lvl6pPr marL="2285635" indent="0">
              <a:buNone/>
              <a:defRPr sz="1600" b="1"/>
            </a:lvl6pPr>
            <a:lvl7pPr marL="2742762" indent="0">
              <a:buNone/>
              <a:defRPr sz="1600" b="1"/>
            </a:lvl7pPr>
            <a:lvl8pPr marL="3199889" indent="0">
              <a:buNone/>
              <a:defRPr sz="1600" b="1"/>
            </a:lvl8pPr>
            <a:lvl9pPr marL="3657016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389394" y="1826996"/>
            <a:ext cx="3819337" cy="33192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2044" y="229378"/>
            <a:ext cx="2842751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78302" y="229376"/>
            <a:ext cx="4830427" cy="4916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32044" y="1205553"/>
            <a:ext cx="2842751" cy="3940711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4" indent="0">
              <a:buNone/>
              <a:defRPr sz="1000"/>
            </a:lvl3pPr>
            <a:lvl4pPr marL="1371381" indent="0">
              <a:buNone/>
              <a:defRPr sz="900"/>
            </a:lvl4pPr>
            <a:lvl5pPr marL="1828508" indent="0">
              <a:buNone/>
              <a:defRPr sz="900"/>
            </a:lvl5pPr>
            <a:lvl6pPr marL="2285635" indent="0">
              <a:buNone/>
              <a:defRPr sz="900"/>
            </a:lvl6pPr>
            <a:lvl7pPr marL="2742762" indent="0">
              <a:buNone/>
              <a:defRPr sz="900"/>
            </a:lvl7pPr>
            <a:lvl8pPr marL="3199889" indent="0">
              <a:buNone/>
              <a:defRPr sz="900"/>
            </a:lvl8pPr>
            <a:lvl9pPr marL="3657016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93650" y="4032727"/>
            <a:ext cx="5184458" cy="476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693650" y="514760"/>
            <a:ext cx="5184458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127" indent="0">
              <a:buNone/>
              <a:defRPr sz="2800"/>
            </a:lvl2pPr>
            <a:lvl3pPr marL="914254" indent="0">
              <a:buNone/>
              <a:defRPr sz="2400"/>
            </a:lvl3pPr>
            <a:lvl4pPr marL="1371381" indent="0">
              <a:buNone/>
              <a:defRPr sz="2000"/>
            </a:lvl4pPr>
            <a:lvl5pPr marL="1828508" indent="0">
              <a:buNone/>
              <a:defRPr sz="2000"/>
            </a:lvl5pPr>
            <a:lvl6pPr marL="2285635" indent="0">
              <a:buNone/>
              <a:defRPr sz="2000"/>
            </a:lvl6pPr>
            <a:lvl7pPr marL="2742762" indent="0">
              <a:buNone/>
              <a:defRPr sz="2000"/>
            </a:lvl7pPr>
            <a:lvl8pPr marL="3199889" indent="0">
              <a:buNone/>
              <a:defRPr sz="2000"/>
            </a:lvl8pPr>
            <a:lvl9pPr marL="3657016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93650" y="4508815"/>
            <a:ext cx="5184458" cy="676121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4" indent="0">
              <a:buNone/>
              <a:defRPr sz="1000"/>
            </a:lvl3pPr>
            <a:lvl4pPr marL="1371381" indent="0">
              <a:buNone/>
              <a:defRPr sz="900"/>
            </a:lvl4pPr>
            <a:lvl5pPr marL="1828508" indent="0">
              <a:buNone/>
              <a:defRPr sz="900"/>
            </a:lvl5pPr>
            <a:lvl6pPr marL="2285635" indent="0">
              <a:buNone/>
              <a:defRPr sz="900"/>
            </a:lvl6pPr>
            <a:lvl7pPr marL="2742762" indent="0">
              <a:buNone/>
              <a:defRPr sz="900"/>
            </a:lvl7pPr>
            <a:lvl8pPr marL="3199889" indent="0">
              <a:buNone/>
              <a:defRPr sz="900"/>
            </a:lvl8pPr>
            <a:lvl9pPr marL="3657016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32042" y="230710"/>
            <a:ext cx="7776687" cy="960173"/>
          </a:xfrm>
          <a:prstGeom prst="rect">
            <a:avLst/>
          </a:prstGeom>
        </p:spPr>
        <p:txBody>
          <a:bodyPr vert="horz" lIns="91425" tIns="45712" rIns="91425" bIns="45712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32042" y="1344243"/>
            <a:ext cx="7776687" cy="3802019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32038" y="5339633"/>
            <a:ext cx="2016178" cy="306722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952261" y="5339633"/>
            <a:ext cx="2736242" cy="306722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92547" y="5339633"/>
            <a:ext cx="2016178" cy="306722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cover/>
  </p:transition>
  <p:txStyles>
    <p:titleStyle>
      <a:lvl1pPr algn="ctr" defTabSz="9142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1" indent="-285705" algn="l" defTabSz="9142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8" indent="-228563" algn="l" defTabSz="9142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5" indent="-228563" algn="l" defTabSz="9142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1" indent="-228563" algn="l" defTabSz="9142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3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6" indent="-228563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2" indent="-228563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9" indent="-228563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5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2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9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6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74 m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0"/>
            <a:ext cx="8669141" cy="5761038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1008013" y="432247"/>
            <a:ext cx="63316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SON GECEKONDULAR</a:t>
            </a:r>
          </a:p>
          <a:p>
            <a:pPr algn="ctr"/>
            <a:r>
              <a:rPr lang="tr-TR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Last</a:t>
            </a:r>
            <a:r>
              <a:rPr lang="tr-T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Slums</a:t>
            </a:r>
            <a:endParaRPr lang="tr-T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440061" y="4248671"/>
            <a:ext cx="59963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YAHYALAR MAHALLESİ / YENİMAHALLE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000">
    <p:split orient="vert"/>
    <p:sndAc>
      <p:stSnd>
        <p:snd r:embed="rId2" name="PAN FLUT 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DSC_6829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31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07455" y="0"/>
            <a:ext cx="3825853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32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07455" y="0"/>
            <a:ext cx="3825853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33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35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07455" y="0"/>
            <a:ext cx="3825853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36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37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8640763" cy="5738252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38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39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40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8640763" cy="5738252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17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41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42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44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45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07717" y="0"/>
            <a:ext cx="3825329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50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51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52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53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54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55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18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56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57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58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07455" y="0"/>
            <a:ext cx="3825853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59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60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61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62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63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66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68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19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-1"/>
            <a:ext cx="8675076" cy="5761039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79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8640763" cy="5738252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71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73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76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8640763" cy="5738252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088133" y="1296343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Yahyalar Mahallesi – Kentsel Dönüşüm Bölgesi</a:t>
            </a:r>
          </a:p>
          <a:p>
            <a:pPr algn="ctr"/>
            <a:r>
              <a:rPr lang="tr-TR" dirty="0" smtClean="0"/>
              <a:t>Yenimahalle / Ankara </a:t>
            </a:r>
          </a:p>
          <a:p>
            <a:pPr algn="ctr"/>
            <a:r>
              <a:rPr lang="tr-TR" dirty="0" smtClean="0"/>
              <a:t>2018</a:t>
            </a:r>
          </a:p>
          <a:p>
            <a:pPr algn="ctr"/>
            <a:endParaRPr lang="tr-TR" dirty="0" smtClean="0"/>
          </a:p>
          <a:p>
            <a:pPr algn="ctr"/>
            <a:r>
              <a:rPr lang="tr-TR" sz="1400" dirty="0" smtClean="0"/>
              <a:t>Fotoğraflar ve Hazırlayan</a:t>
            </a:r>
          </a:p>
          <a:p>
            <a:pPr algn="ctr"/>
            <a:r>
              <a:rPr lang="tr-TR" dirty="0" smtClean="0"/>
              <a:t>Mustafa Taşkın</a:t>
            </a:r>
          </a:p>
          <a:p>
            <a:pPr algn="ctr"/>
            <a:r>
              <a:rPr lang="tr-TR" sz="1400" dirty="0" smtClean="0"/>
              <a:t>mustaskin06@</a:t>
            </a:r>
            <a:r>
              <a:rPr lang="tr-TR" sz="1400" dirty="0" err="1" smtClean="0"/>
              <a:t>gmail</a:t>
            </a:r>
            <a:r>
              <a:rPr lang="tr-TR" sz="1400" dirty="0" smtClean="0"/>
              <a:t>.com </a:t>
            </a:r>
          </a:p>
          <a:p>
            <a:pPr algn="ctr"/>
            <a:endParaRPr lang="tr-TR" sz="1400" dirty="0" smtClean="0"/>
          </a:p>
          <a:p>
            <a:pPr algn="ctr"/>
            <a:endParaRPr lang="tr-TR" sz="1400" dirty="0" smtClean="0"/>
          </a:p>
          <a:p>
            <a:pPr algn="ctr"/>
            <a:endParaRPr lang="tr-TR" sz="1400" dirty="0" smtClean="0"/>
          </a:p>
          <a:p>
            <a:pPr algn="ctr"/>
            <a:endParaRPr lang="tr-TR" sz="1400" dirty="0" smtClean="0"/>
          </a:p>
          <a:p>
            <a:pPr algn="ctr"/>
            <a:endParaRPr lang="tr-TR" sz="1400" dirty="0" smtClean="0"/>
          </a:p>
          <a:p>
            <a:pPr algn="ctr"/>
            <a:endParaRPr lang="tr-TR" sz="1400" dirty="0" smtClean="0"/>
          </a:p>
          <a:p>
            <a:pPr algn="ctr"/>
            <a:endParaRPr lang="tr-TR" sz="1400" dirty="0" smtClean="0"/>
          </a:p>
          <a:p>
            <a:pPr algn="ctr"/>
            <a:r>
              <a:rPr lang="tr-TR" sz="1200" dirty="0" smtClean="0"/>
              <a:t>Fon müziği</a:t>
            </a:r>
          </a:p>
          <a:p>
            <a:pPr algn="ctr"/>
            <a:r>
              <a:rPr lang="tr-TR" sz="1200" dirty="0" err="1" smtClean="0"/>
              <a:t>Pan</a:t>
            </a:r>
            <a:r>
              <a:rPr lang="tr-TR" sz="1200" dirty="0" smtClean="0"/>
              <a:t> Flüt 45</a:t>
            </a:r>
          </a:p>
        </p:txBody>
      </p:sp>
    </p:spTree>
  </p:cSld>
  <p:clrMapOvr>
    <a:masterClrMapping/>
  </p:clrMapOvr>
  <p:transition spd="slow" advTm="1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20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22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07455" y="0"/>
            <a:ext cx="3825853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23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8640763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25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827 m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675074" cy="5761038"/>
          </a:xfrm>
          <a:prstGeom prst="rect">
            <a:avLst/>
          </a:prstGeom>
        </p:spPr>
      </p:pic>
    </p:spTree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29</Words>
  <Application>Microsoft Office PowerPoint</Application>
  <PresentationFormat>Özel</PresentationFormat>
  <Paragraphs>19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mustafa taşkın</cp:lastModifiedBy>
  <cp:revision>15</cp:revision>
  <dcterms:modified xsi:type="dcterms:W3CDTF">2018-04-28T18:06:48Z</dcterms:modified>
</cp:coreProperties>
</file>