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udio/unknown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7" r:id="rId2"/>
    <p:sldId id="256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4" r:id="rId24"/>
    <p:sldId id="277" r:id="rId25"/>
    <p:sldId id="278" r:id="rId26"/>
    <p:sldId id="279" r:id="rId27"/>
    <p:sldId id="280" r:id="rId28"/>
    <p:sldId id="286" r:id="rId29"/>
    <p:sldId id="285" r:id="rId3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MqvsRzbVfTI5vU/NknW/wQ" hashData="vFU0mYxdAsRLVJZYp/+2cF/41Yg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720B94-0255-4D35-A66C-2AA17F6613F1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89292-AFDD-4DFF-A0F0-7C283ADF2843}" type="slidenum">
              <a:rPr lang="tr-TR"/>
              <a:pPr/>
              <a:t>1</a:t>
            </a:fld>
            <a:endParaRPr lang="tr-TR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517E5-9939-4D47-A370-7036868BA532}" type="slidenum">
              <a:rPr lang="tr-TR"/>
              <a:pPr/>
              <a:t>10</a:t>
            </a:fld>
            <a:endParaRPr lang="tr-TR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0B558-A482-4DF1-8077-47C0071087F7}" type="slidenum">
              <a:rPr lang="tr-TR"/>
              <a:pPr/>
              <a:t>11</a:t>
            </a:fld>
            <a:endParaRPr lang="tr-TR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13FCD-D304-46F9-9A4A-08E27F78EEEE}" type="slidenum">
              <a:rPr lang="tr-TR"/>
              <a:pPr/>
              <a:t>12</a:t>
            </a:fld>
            <a:endParaRPr lang="tr-TR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35A37-9371-4D7B-AC0E-06BC87784C8D}" type="slidenum">
              <a:rPr lang="tr-TR"/>
              <a:pPr/>
              <a:t>13</a:t>
            </a:fld>
            <a:endParaRPr lang="tr-TR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A9425-A40E-4116-8B3E-A8366BB76F0D}" type="slidenum">
              <a:rPr lang="tr-TR"/>
              <a:pPr/>
              <a:t>14</a:t>
            </a:fld>
            <a:endParaRPr lang="tr-TR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A52B8-1EF9-4BFC-BD35-55E967B27A25}" type="slidenum">
              <a:rPr lang="tr-TR"/>
              <a:pPr/>
              <a:t>15</a:t>
            </a:fld>
            <a:endParaRPr lang="tr-TR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A3BD6-E47B-4F5B-886D-C2F77AD08087}" type="slidenum">
              <a:rPr lang="tr-TR"/>
              <a:pPr/>
              <a:t>16</a:t>
            </a:fld>
            <a:endParaRPr lang="tr-TR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C1CC1-90D8-4935-AD25-F5321986BD68}" type="slidenum">
              <a:rPr lang="tr-TR"/>
              <a:pPr/>
              <a:t>17</a:t>
            </a:fld>
            <a:endParaRPr lang="tr-TR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E6AC9-FEA4-4491-A175-3A52DD16B149}" type="slidenum">
              <a:rPr lang="tr-TR"/>
              <a:pPr/>
              <a:t>18</a:t>
            </a:fld>
            <a:endParaRPr lang="tr-TR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AEE16-34E2-4EFE-9577-AE0499263228}" type="slidenum">
              <a:rPr lang="tr-TR"/>
              <a:pPr/>
              <a:t>19</a:t>
            </a:fld>
            <a:endParaRPr lang="tr-TR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669AA-9212-4ECC-9046-EC6716B47A49}" type="slidenum">
              <a:rPr lang="tr-TR"/>
              <a:pPr/>
              <a:t>2</a:t>
            </a:fld>
            <a:endParaRPr lang="tr-TR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EFD0B-6EA3-46B3-9047-6681445DB721}" type="slidenum">
              <a:rPr lang="tr-TR"/>
              <a:pPr/>
              <a:t>20</a:t>
            </a:fld>
            <a:endParaRPr lang="tr-TR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5E005-B7CB-4C2B-848F-63B9D3E08EDF}" type="slidenum">
              <a:rPr lang="tr-TR"/>
              <a:pPr/>
              <a:t>21</a:t>
            </a:fld>
            <a:endParaRPr lang="tr-TR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48F4D-451B-46FA-AD60-2B8125FAFD5D}" type="slidenum">
              <a:rPr lang="tr-TR"/>
              <a:pPr/>
              <a:t>22</a:t>
            </a:fld>
            <a:endParaRPr lang="tr-TR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08940-C37B-43F8-A183-4D95CAD1A6F4}" type="slidenum">
              <a:rPr lang="tr-TR"/>
              <a:pPr/>
              <a:t>23</a:t>
            </a:fld>
            <a:endParaRPr lang="tr-TR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11D89-1944-422D-BEB9-7AC75167FD07}" type="slidenum">
              <a:rPr lang="tr-TR"/>
              <a:pPr/>
              <a:t>24</a:t>
            </a:fld>
            <a:endParaRPr lang="tr-TR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3FFD5-96E1-44A7-8532-29FDAA3A0A93}" type="slidenum">
              <a:rPr lang="tr-TR"/>
              <a:pPr/>
              <a:t>25</a:t>
            </a:fld>
            <a:endParaRPr lang="tr-TR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B39EF-9164-4311-9960-069EECB4B70A}" type="slidenum">
              <a:rPr lang="tr-TR"/>
              <a:pPr/>
              <a:t>26</a:t>
            </a:fld>
            <a:endParaRPr lang="tr-TR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DD153-34F5-4A4D-8499-410138C51A68}" type="slidenum">
              <a:rPr lang="tr-TR"/>
              <a:pPr/>
              <a:t>27</a:t>
            </a:fld>
            <a:endParaRPr lang="tr-TR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E12A7-AF1B-4A84-BE5F-94B7B1AAFBDE}" type="slidenum">
              <a:rPr lang="tr-TR"/>
              <a:pPr/>
              <a:t>28</a:t>
            </a:fld>
            <a:endParaRPr lang="tr-TR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8E8B8-36AF-4D38-8A7D-06343645B6DE}" type="slidenum">
              <a:rPr lang="tr-TR"/>
              <a:pPr/>
              <a:t>29</a:t>
            </a:fld>
            <a:endParaRPr lang="tr-TR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2699D-1052-45F8-A980-760B326379EE}" type="slidenum">
              <a:rPr lang="tr-TR"/>
              <a:pPr/>
              <a:t>3</a:t>
            </a:fld>
            <a:endParaRPr lang="tr-TR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A990D-1768-4006-B0B1-921DD0420B1E}" type="slidenum">
              <a:rPr lang="tr-TR"/>
              <a:pPr/>
              <a:t>4</a:t>
            </a:fld>
            <a:endParaRPr lang="tr-TR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2B5B6-62D6-4700-8569-B408002A37FD}" type="slidenum">
              <a:rPr lang="tr-TR"/>
              <a:pPr/>
              <a:t>5</a:t>
            </a:fld>
            <a:endParaRPr lang="tr-TR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B96BC-F596-4F68-ACEE-EF7179240A6F}" type="slidenum">
              <a:rPr lang="tr-TR"/>
              <a:pPr/>
              <a:t>6</a:t>
            </a:fld>
            <a:endParaRPr lang="tr-TR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64CB7-899E-4DF8-BDFC-272D00CA3465}" type="slidenum">
              <a:rPr lang="tr-TR"/>
              <a:pPr/>
              <a:t>7</a:t>
            </a:fld>
            <a:endParaRPr lang="tr-TR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6C4A8-C0D7-4E61-81E0-61C6CA9FB689}" type="slidenum">
              <a:rPr lang="tr-TR"/>
              <a:pPr/>
              <a:t>8</a:t>
            </a:fld>
            <a:endParaRPr lang="tr-TR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63479-C800-4943-A97A-702F70C025E5}" type="slidenum">
              <a:rPr lang="tr-TR"/>
              <a:pPr/>
              <a:t>9</a:t>
            </a:fld>
            <a:endParaRPr lang="tr-TR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6B9AA-586C-4B1E-A7A3-7BD50E568C4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6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5F035-E5BD-400A-9333-A3FAB5A57D7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6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E6D22-735E-412A-8FF8-41DB1768868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6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5A68D-14F5-41BE-A88D-033184695F1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6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D360F-DEF5-46AD-9625-6676AA05A82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6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2713-F38C-4566-A5D3-AB5FAAA7658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6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13339-5345-4855-814E-2CC661DC343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6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2411-0E27-4D01-82AF-3F1B145639D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6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BC8AE-5A3E-4F03-AEFB-4EB9B7E4EF5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6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591F5-813B-4A71-9A1B-8054372E7C3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6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6574F-FE13-4CF9-A504-277626911BA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6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E09A12-DD25-436E-9893-CC89CF360A5B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hyperlink" Target="mailto:mustaskin06@gmail.com" TargetMode="External"/><Relationship Id="rId10" Type="http://schemas.openxmlformats.org/officeDocument/2006/relationships/hyperlink" Target="mustafataskin.weebly.com" TargetMode="External"/><Relationship Id="rId4" Type="http://schemas.openxmlformats.org/officeDocument/2006/relationships/image" Target="../media/image7.png"/><Relationship Id="rId9" Type="http://schemas.openxmlformats.org/officeDocument/2006/relationships/hyperlink" Target="mailto:yasarcalli@yasarcalli.com.t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Animation1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2713" y="2619375"/>
            <a:ext cx="3838575" cy="1619250"/>
          </a:xfrm>
          <a:prstGeom prst="rect">
            <a:avLst/>
          </a:prstGeom>
          <a:noFill/>
        </p:spPr>
      </p:pic>
      <p:pic>
        <p:nvPicPr>
          <p:cNvPr id="66565" name="Picture 5" descr="20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549275"/>
            <a:ext cx="657225" cy="266700"/>
          </a:xfrm>
          <a:prstGeom prst="rect">
            <a:avLst/>
          </a:prstGeom>
          <a:noFill/>
        </p:spPr>
      </p:pic>
      <p:pic>
        <p:nvPicPr>
          <p:cNvPr id="66566" name="Picture 6" descr="olk"/>
          <p:cNvPicPr>
            <a:picLocks noChangeAspect="1" noChangeArrowheads="1"/>
          </p:cNvPicPr>
          <p:nvPr/>
        </p:nvPicPr>
        <p:blipFill>
          <a:blip r:embed="rId7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dissolve/>
    <p:sndAc>
      <p:stSnd loop="1">
        <p:snd r:embed="rId3" name="10 - Track 1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49275"/>
            <a:ext cx="7056438" cy="5741988"/>
          </a:xfrm>
          <a:prstGeom prst="rect">
            <a:avLst/>
          </a:prstGeom>
          <a:noFill/>
        </p:spPr>
      </p:pic>
      <p:pic>
        <p:nvPicPr>
          <p:cNvPr id="19461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19462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8207375" cy="5059363"/>
          </a:xfrm>
          <a:prstGeom prst="rect">
            <a:avLst/>
          </a:prstGeom>
          <a:noFill/>
        </p:spPr>
      </p:pic>
      <p:pic>
        <p:nvPicPr>
          <p:cNvPr id="21509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21510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04813"/>
            <a:ext cx="6985000" cy="5840412"/>
          </a:xfrm>
          <a:prstGeom prst="rect">
            <a:avLst/>
          </a:prstGeom>
          <a:noFill/>
        </p:spPr>
      </p:pic>
      <p:pic>
        <p:nvPicPr>
          <p:cNvPr id="23557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23558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042988" y="6308725"/>
            <a:ext cx="698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900" b="1"/>
              <a:t>BALIĞA ÇIKMAYA HAZIRLANANLAR</a:t>
            </a: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2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49275"/>
            <a:ext cx="7777162" cy="5616575"/>
          </a:xfrm>
          <a:prstGeom prst="rect">
            <a:avLst/>
          </a:prstGeom>
          <a:noFill/>
        </p:spPr>
      </p:pic>
      <p:pic>
        <p:nvPicPr>
          <p:cNvPr id="25605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25606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1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04813"/>
            <a:ext cx="6911975" cy="5797550"/>
          </a:xfrm>
          <a:prstGeom prst="rect">
            <a:avLst/>
          </a:prstGeom>
          <a:noFill/>
        </p:spPr>
      </p:pic>
      <p:pic>
        <p:nvPicPr>
          <p:cNvPr id="27653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27654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16013" y="6299200"/>
            <a:ext cx="698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900" b="1"/>
              <a:t>AVLUDA YAŞAM</a:t>
            </a: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1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76250"/>
            <a:ext cx="7056438" cy="5627688"/>
          </a:xfrm>
          <a:prstGeom prst="rect">
            <a:avLst/>
          </a:prstGeom>
          <a:noFill/>
        </p:spPr>
      </p:pic>
      <p:pic>
        <p:nvPicPr>
          <p:cNvPr id="29701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29702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971550" y="6154738"/>
            <a:ext cx="7129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900" b="1"/>
              <a:t>MALABADİ KÖPRÜSÜ</a:t>
            </a: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04813"/>
            <a:ext cx="7056437" cy="5886450"/>
          </a:xfrm>
          <a:prstGeom prst="rect">
            <a:avLst/>
          </a:prstGeom>
          <a:noFill/>
        </p:spPr>
      </p:pic>
      <p:pic>
        <p:nvPicPr>
          <p:cNvPr id="31749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31750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20713"/>
            <a:ext cx="8424863" cy="3711575"/>
          </a:xfrm>
          <a:prstGeom prst="rect">
            <a:avLst/>
          </a:prstGeom>
          <a:noFill/>
        </p:spPr>
      </p:pic>
      <p:pic>
        <p:nvPicPr>
          <p:cNvPr id="33799" name="Picture 7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33800" name="Picture 8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50825" y="4437063"/>
            <a:ext cx="8642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900" b="1"/>
              <a:t>ÇINAR ALTINDA DİNLENME</a:t>
            </a: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04813"/>
            <a:ext cx="7416800" cy="5802312"/>
          </a:xfrm>
          <a:prstGeom prst="rect">
            <a:avLst/>
          </a:prstGeom>
          <a:noFill/>
        </p:spPr>
      </p:pic>
      <p:pic>
        <p:nvPicPr>
          <p:cNvPr id="35845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35846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27088" y="6299200"/>
            <a:ext cx="741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900" b="1"/>
              <a:t>BAĞ BOZUMU</a:t>
            </a: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2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04813"/>
            <a:ext cx="6624637" cy="5849937"/>
          </a:xfrm>
          <a:prstGeom prst="rect">
            <a:avLst/>
          </a:prstGeom>
          <a:noFill/>
        </p:spPr>
      </p:pic>
      <p:pic>
        <p:nvPicPr>
          <p:cNvPr id="37893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37894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258888" y="6308725"/>
            <a:ext cx="6626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900" b="1"/>
              <a:t>BAZLAMAYI BEKLEYEN</a:t>
            </a: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olk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pic>
        <p:nvPicPr>
          <p:cNvPr id="2055" name="Picture 7" descr="ç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692150"/>
            <a:ext cx="1643062" cy="1944688"/>
          </a:xfrm>
          <a:prstGeom prst="rect">
            <a:avLst/>
          </a:prstGeom>
          <a:noFill/>
        </p:spPr>
      </p:pic>
      <p:pic>
        <p:nvPicPr>
          <p:cNvPr id="2056" name="Picture 8" descr="minik is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2057" name="Picture 9" descr="imz"/>
          <p:cNvPicPr>
            <a:picLocks noChangeAspect="1" noChangeArrowheads="1"/>
          </p:cNvPicPr>
          <p:nvPr/>
        </p:nvPicPr>
        <p:blipFill>
          <a:blip r:embed="rId6">
            <a:lum bright="-24000"/>
          </a:blip>
          <a:srcRect/>
          <a:stretch>
            <a:fillRect/>
          </a:stretch>
        </p:blipFill>
        <p:spPr bwMode="auto">
          <a:xfrm>
            <a:off x="7092950" y="1844675"/>
            <a:ext cx="1685925" cy="742950"/>
          </a:xfrm>
          <a:prstGeom prst="rect">
            <a:avLst/>
          </a:prstGeom>
          <a:noFill/>
        </p:spPr>
      </p:pic>
      <p:pic>
        <p:nvPicPr>
          <p:cNvPr id="2058" name="Picture 10" descr="yç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836613"/>
            <a:ext cx="4968875" cy="1530350"/>
          </a:xfrm>
          <a:prstGeom prst="rect">
            <a:avLst/>
          </a:prstGeom>
          <a:noFill/>
        </p:spPr>
      </p:pic>
      <p:pic>
        <p:nvPicPr>
          <p:cNvPr id="2059" name="Picture 11" descr="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3141663"/>
            <a:ext cx="7632700" cy="14509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33375"/>
            <a:ext cx="4848225" cy="5832475"/>
          </a:xfrm>
          <a:prstGeom prst="rect">
            <a:avLst/>
          </a:prstGeom>
          <a:noFill/>
        </p:spPr>
      </p:pic>
      <p:pic>
        <p:nvPicPr>
          <p:cNvPr id="39942" name="Picture 6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39943" name="Picture 7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33375"/>
            <a:ext cx="6264275" cy="5857875"/>
          </a:xfrm>
          <a:prstGeom prst="rect">
            <a:avLst/>
          </a:prstGeom>
          <a:noFill/>
        </p:spPr>
      </p:pic>
      <p:pic>
        <p:nvPicPr>
          <p:cNvPr id="41989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41990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33375"/>
            <a:ext cx="4143375" cy="5903913"/>
          </a:xfrm>
          <a:prstGeom prst="rect">
            <a:avLst/>
          </a:prstGeom>
          <a:noFill/>
        </p:spPr>
      </p:pic>
      <p:pic>
        <p:nvPicPr>
          <p:cNvPr id="44037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44038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484438" y="6299200"/>
            <a:ext cx="41751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900" b="1"/>
              <a:t>DUT TOPLAMA</a:t>
            </a: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minik i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60422" name="Picture 6" descr="olk"/>
          <p:cNvPicPr>
            <a:picLocks noChangeAspect="1" noChangeArrowheads="1"/>
          </p:cNvPicPr>
          <p:nvPr/>
        </p:nvPicPr>
        <p:blipFill>
          <a:blip r:embed="rId4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pic>
        <p:nvPicPr>
          <p:cNvPr id="60423" name="Picture 7" descr="2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49275"/>
            <a:ext cx="8280400" cy="5508625"/>
          </a:xfrm>
          <a:prstGeom prst="rect">
            <a:avLst/>
          </a:prstGeom>
          <a:noFill/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68313" y="6226175"/>
            <a:ext cx="828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900" b="1"/>
              <a:t>YAYLADA</a:t>
            </a: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8207375" cy="5260975"/>
          </a:xfrm>
          <a:prstGeom prst="rect">
            <a:avLst/>
          </a:prstGeom>
          <a:noFill/>
        </p:spPr>
      </p:pic>
      <p:pic>
        <p:nvPicPr>
          <p:cNvPr id="46087" name="Picture 7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46088" name="Picture 8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95288" y="6165850"/>
            <a:ext cx="8353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900" b="1"/>
              <a:t>ODUNDAN GELENLER</a:t>
            </a: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8208962" cy="5719763"/>
          </a:xfrm>
          <a:prstGeom prst="rect">
            <a:avLst/>
          </a:prstGeom>
          <a:noFill/>
        </p:spPr>
      </p:pic>
      <p:pic>
        <p:nvPicPr>
          <p:cNvPr id="48133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48134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2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76250"/>
            <a:ext cx="7705725" cy="5753100"/>
          </a:xfrm>
          <a:prstGeom prst="rect">
            <a:avLst/>
          </a:prstGeom>
          <a:noFill/>
        </p:spPr>
      </p:pic>
      <p:pic>
        <p:nvPicPr>
          <p:cNvPr id="50181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50183" name="Picture 7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49275"/>
            <a:ext cx="7561263" cy="5659438"/>
          </a:xfrm>
          <a:prstGeom prst="rect">
            <a:avLst/>
          </a:prstGeom>
          <a:noFill/>
        </p:spPr>
      </p:pic>
      <p:pic>
        <p:nvPicPr>
          <p:cNvPr id="52229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52230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55650" y="6299200"/>
            <a:ext cx="7561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900" b="1"/>
              <a:t>ODUN TAŞIYAN KADIN</a:t>
            </a: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1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33375"/>
            <a:ext cx="4797425" cy="5975350"/>
          </a:xfrm>
          <a:prstGeom prst="rect">
            <a:avLst/>
          </a:prstGeom>
          <a:noFill/>
        </p:spPr>
      </p:pic>
      <p:pic>
        <p:nvPicPr>
          <p:cNvPr id="64517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64518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1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6048375" cy="4005263"/>
          </a:xfrm>
          <a:prstGeom prst="rect">
            <a:avLst/>
          </a:prstGeom>
          <a:noFill/>
        </p:spPr>
      </p:pic>
      <p:pic>
        <p:nvPicPr>
          <p:cNvPr id="62469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62470" name="Picture 6" descr="isimlik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5157788"/>
            <a:ext cx="2339975" cy="1090612"/>
          </a:xfrm>
          <a:prstGeom prst="rect">
            <a:avLst/>
          </a:prstGeom>
          <a:noFill/>
        </p:spPr>
      </p:pic>
      <p:pic>
        <p:nvPicPr>
          <p:cNvPr id="62472" name="Picture 8" descr="im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13734">
            <a:off x="5435600" y="3933825"/>
            <a:ext cx="1685925" cy="742950"/>
          </a:xfrm>
          <a:prstGeom prst="rect">
            <a:avLst/>
          </a:prstGeom>
          <a:noFill/>
        </p:spPr>
      </p:pic>
      <p:pic>
        <p:nvPicPr>
          <p:cNvPr id="62473" name="Picture 9" descr="çıkış 1 a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7988" y="6165850"/>
            <a:ext cx="676275" cy="254000"/>
          </a:xfrm>
          <a:prstGeom prst="rect">
            <a:avLst/>
          </a:prstGeom>
          <a:noFill/>
        </p:spPr>
      </p:pic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6516688" y="1196975"/>
            <a:ext cx="24844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 b="1" u="sng"/>
              <a:t>İletişim:</a:t>
            </a:r>
          </a:p>
          <a:p>
            <a:pPr>
              <a:spcBef>
                <a:spcPct val="50000"/>
              </a:spcBef>
            </a:pPr>
            <a:r>
              <a:rPr lang="tr-TR" sz="1200" b="1"/>
              <a:t>Yaşar Çallı – Ressam</a:t>
            </a:r>
          </a:p>
          <a:p>
            <a:pPr>
              <a:spcBef>
                <a:spcPct val="50000"/>
              </a:spcBef>
            </a:pPr>
            <a:r>
              <a:rPr lang="tr-TR" sz="1200" b="1"/>
              <a:t>yasarcalli.com.tr</a:t>
            </a:r>
          </a:p>
          <a:p>
            <a:pPr>
              <a:spcBef>
                <a:spcPct val="50000"/>
              </a:spcBef>
            </a:pPr>
            <a:r>
              <a:rPr lang="tr-TR" sz="1200" b="1">
                <a:hlinkClick r:id="rId9"/>
              </a:rPr>
              <a:t>yasarcalli@yasarcalli.com.tr</a:t>
            </a:r>
            <a:endParaRPr lang="tr-TR" sz="1200" b="1"/>
          </a:p>
          <a:p>
            <a:pPr>
              <a:spcBef>
                <a:spcPct val="50000"/>
              </a:spcBef>
            </a:pPr>
            <a:r>
              <a:rPr lang="tr-TR" sz="1200" b="1"/>
              <a:t>Emek Mh.75.sk. No:60/3</a:t>
            </a:r>
          </a:p>
          <a:p>
            <a:pPr>
              <a:spcBef>
                <a:spcPct val="50000"/>
              </a:spcBef>
            </a:pPr>
            <a:r>
              <a:rPr lang="tr-TR" sz="1200" b="1"/>
              <a:t>              06510 ANKARA</a:t>
            </a:r>
          </a:p>
          <a:p>
            <a:pPr>
              <a:spcBef>
                <a:spcPct val="50000"/>
              </a:spcBef>
            </a:pPr>
            <a:r>
              <a:rPr lang="tr-TR" sz="1200" b="1"/>
              <a:t>Tel: 0312 212 31 65</a:t>
            </a:r>
          </a:p>
          <a:p>
            <a:pPr>
              <a:spcBef>
                <a:spcPct val="50000"/>
              </a:spcBef>
            </a:pPr>
            <a:endParaRPr lang="tr-TR" sz="1200" b="1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6443663" y="981075"/>
            <a:ext cx="2305050" cy="25923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250825" y="4437063"/>
            <a:ext cx="4681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000"/>
              <a:t>Müzik : James Galway (flüt)-The Legendari Man With The Goden Flute / no:10)</a:t>
            </a:r>
          </a:p>
        </p:txBody>
      </p:sp>
      <p:pic>
        <p:nvPicPr>
          <p:cNvPr id="13" name="12 Resim" descr="KAŞE 2..png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4348" y="5572140"/>
            <a:ext cx="3638550" cy="5810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olk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pic>
        <p:nvPicPr>
          <p:cNvPr id="68611" name="Picture 3" descr="ç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692150"/>
            <a:ext cx="1643062" cy="1944688"/>
          </a:xfrm>
          <a:prstGeom prst="rect">
            <a:avLst/>
          </a:prstGeom>
          <a:noFill/>
        </p:spPr>
      </p:pic>
      <p:pic>
        <p:nvPicPr>
          <p:cNvPr id="68612" name="Picture 4" descr="minik is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68613" name="Picture 5" descr="imz"/>
          <p:cNvPicPr>
            <a:picLocks noChangeAspect="1" noChangeArrowheads="1"/>
          </p:cNvPicPr>
          <p:nvPr/>
        </p:nvPicPr>
        <p:blipFill>
          <a:blip r:embed="rId6">
            <a:lum bright="-30000"/>
          </a:blip>
          <a:srcRect/>
          <a:stretch>
            <a:fillRect/>
          </a:stretch>
        </p:blipFill>
        <p:spPr bwMode="auto">
          <a:xfrm>
            <a:off x="7092950" y="1844675"/>
            <a:ext cx="1685925" cy="742950"/>
          </a:xfrm>
          <a:prstGeom prst="rect">
            <a:avLst/>
          </a:prstGeom>
          <a:noFill/>
        </p:spPr>
      </p:pic>
      <p:pic>
        <p:nvPicPr>
          <p:cNvPr id="68614" name="Picture 6" descr="yç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836613"/>
            <a:ext cx="4968875" cy="1530350"/>
          </a:xfrm>
          <a:prstGeom prst="rect">
            <a:avLst/>
          </a:prstGeom>
          <a:noFill/>
        </p:spPr>
      </p:pic>
      <p:pic>
        <p:nvPicPr>
          <p:cNvPr id="68615" name="Picture 7" descr="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3141663"/>
            <a:ext cx="7632700" cy="1450975"/>
          </a:xfrm>
          <a:prstGeom prst="rect">
            <a:avLst/>
          </a:prstGeom>
          <a:noFill/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2339975" y="1125538"/>
            <a:ext cx="6480175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sz="1400" b="1"/>
              <a:t>19 Aralık 1941 yılında Denizli’nin Buldan Kasabasında doğan sanatçı, ünlü ressam İbrahim ÇALLI’ nın ilk eşi olan Ayşe ÇALLI’ nın kızı Sara EKİNCİ’ den olan torunudur.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sz="1400" b="1"/>
              <a:t> Yaşar ÇALLI, ilk ve orta öğrenimini Denizli’de tamamlamıştır. Dedesi İbrahim ÇALLI, Yaşar ÇALLI’nın İstanbul da eğitim almasını vasiyet etmiştir. Dedenin vasiyeti sadık dostu Dr. Esat MİNKARİ’ nin Yaşar’ ı mektupla İstanbul’a davet etmesi ve  Yaşar’ ın 1960 yılının Eylül ayında akademi eğitimi almak üzere İstanbul’a gelmesi ile yerine gelmiştir.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sz="1400" b="1"/>
              <a:t>Yaşar ÇALLI Dedesinden aldığı mirasın sorumluluğunun bilincinde 7 yaşından beri yürümektedir. Yaptığı bütün resimlerinde hem Dede hem Torunun özgürlüğü, doğallığı bir aradadır.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tr-TR" sz="1400" b="1"/>
              <a:t>Yaşar ÇALLI Eylül 2003 yılından itibaren Resim çalışmalarına Ankara Emek Mahallesine bulunan kendisine  ait atölyesinde devam etmektedir.</a:t>
            </a:r>
            <a:r>
              <a:rPr lang="tr-TR"/>
              <a:t> </a:t>
            </a:r>
          </a:p>
        </p:txBody>
      </p:sp>
    </p:spTree>
  </p:cSld>
  <p:clrMapOvr>
    <a:masterClrMapping/>
  </p:clrMapOvr>
  <p:transition spd="slow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86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16146 -0.10115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0226 0.56528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8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24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04813"/>
            <a:ext cx="6769100" cy="5819775"/>
          </a:xfrm>
          <a:prstGeom prst="rect">
            <a:avLst/>
          </a:prstGeom>
          <a:noFill/>
        </p:spPr>
      </p:pic>
      <p:pic>
        <p:nvPicPr>
          <p:cNvPr id="7174" name="Picture 6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7175" name="Picture 7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1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49275"/>
            <a:ext cx="6697663" cy="5737225"/>
          </a:xfrm>
          <a:prstGeom prst="rect">
            <a:avLst/>
          </a:prstGeom>
          <a:noFill/>
        </p:spPr>
      </p:pic>
      <p:pic>
        <p:nvPicPr>
          <p:cNvPr id="9223" name="Picture 7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9224" name="Picture 8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1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7991475" cy="5665787"/>
          </a:xfrm>
          <a:prstGeom prst="rect">
            <a:avLst/>
          </a:prstGeom>
          <a:noFill/>
        </p:spPr>
      </p:pic>
      <p:pic>
        <p:nvPicPr>
          <p:cNvPr id="11269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11270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9750" y="6308725"/>
            <a:ext cx="7993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900" b="1"/>
              <a:t>HARRAN</a:t>
            </a:r>
          </a:p>
        </p:txBody>
      </p:sp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76250"/>
            <a:ext cx="7489825" cy="5859463"/>
          </a:xfrm>
          <a:prstGeom prst="rect">
            <a:avLst/>
          </a:prstGeom>
          <a:noFill/>
        </p:spPr>
      </p:pic>
      <p:pic>
        <p:nvPicPr>
          <p:cNvPr id="13317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13318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76250"/>
            <a:ext cx="7200900" cy="5794375"/>
          </a:xfrm>
          <a:prstGeom prst="rect">
            <a:avLst/>
          </a:prstGeom>
          <a:noFill/>
        </p:spPr>
      </p:pic>
      <p:pic>
        <p:nvPicPr>
          <p:cNvPr id="15365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15366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04813"/>
            <a:ext cx="5903913" cy="5867400"/>
          </a:xfrm>
          <a:prstGeom prst="rect">
            <a:avLst/>
          </a:prstGeom>
          <a:noFill/>
        </p:spPr>
      </p:pic>
      <p:pic>
        <p:nvPicPr>
          <p:cNvPr id="17413" name="Picture 5" descr="minik i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6225" y="6553200"/>
            <a:ext cx="1247775" cy="304800"/>
          </a:xfrm>
          <a:prstGeom prst="rect">
            <a:avLst/>
          </a:prstGeom>
          <a:noFill/>
        </p:spPr>
      </p:pic>
      <p:pic>
        <p:nvPicPr>
          <p:cNvPr id="17414" name="Picture 6" descr="olk"/>
          <p:cNvPicPr>
            <a:picLocks noChangeAspect="1" noChangeArrowheads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 bwMode="auto">
          <a:xfrm>
            <a:off x="8604250" y="6308725"/>
            <a:ext cx="287338" cy="2492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sar calli-anadolu">
  <a:themeElements>
    <a:clrScheme name="çall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çallı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çall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llı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llı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llı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llı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çallı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llı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llı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llı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llı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llı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çallı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yasar calli-anadolu</Template>
  <TotalTime>11</TotalTime>
  <Words>163</Words>
  <Application>Microsoft Office PowerPoint</Application>
  <PresentationFormat>Ekran Gösterisi (4:3)</PresentationFormat>
  <Paragraphs>52</Paragraphs>
  <Slides>29</Slides>
  <Notes>29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1" baseType="lpstr">
      <vt:lpstr>Arial</vt:lpstr>
      <vt:lpstr>yasar calli-anadolu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m.taşkın</dc:creator>
  <cp:lastModifiedBy>m.taşkın</cp:lastModifiedBy>
  <cp:revision>1</cp:revision>
  <dcterms:created xsi:type="dcterms:W3CDTF">2018-01-03T19:56:31Z</dcterms:created>
  <dcterms:modified xsi:type="dcterms:W3CDTF">2018-01-03T20:08:12Z</dcterms:modified>
</cp:coreProperties>
</file>